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51"/>
  </p:notesMasterIdLst>
  <p:handoutMasterIdLst>
    <p:handoutMasterId r:id="rId52"/>
  </p:handoutMasterIdLst>
  <p:sldIdLst>
    <p:sldId id="256" r:id="rId4"/>
    <p:sldId id="269" r:id="rId5"/>
    <p:sldId id="273" r:id="rId6"/>
    <p:sldId id="274" r:id="rId7"/>
    <p:sldId id="275" r:id="rId8"/>
    <p:sldId id="276" r:id="rId9"/>
    <p:sldId id="278" r:id="rId10"/>
    <p:sldId id="280" r:id="rId11"/>
    <p:sldId id="281" r:id="rId12"/>
    <p:sldId id="282" r:id="rId13"/>
    <p:sldId id="283" r:id="rId14"/>
    <p:sldId id="288" r:id="rId15"/>
    <p:sldId id="292" r:id="rId16"/>
    <p:sldId id="294" r:id="rId17"/>
    <p:sldId id="295" r:id="rId18"/>
    <p:sldId id="299" r:id="rId19"/>
    <p:sldId id="303" r:id="rId20"/>
    <p:sldId id="305" r:id="rId21"/>
    <p:sldId id="306" r:id="rId22"/>
    <p:sldId id="307" r:id="rId23"/>
    <p:sldId id="311" r:id="rId24"/>
    <p:sldId id="314" r:id="rId25"/>
    <p:sldId id="315" r:id="rId26"/>
    <p:sldId id="316" r:id="rId27"/>
    <p:sldId id="317" r:id="rId28"/>
    <p:sldId id="358" r:id="rId29"/>
    <p:sldId id="357" r:id="rId30"/>
    <p:sldId id="359"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6" r:id="rId44"/>
    <p:sldId id="337" r:id="rId45"/>
    <p:sldId id="338" r:id="rId46"/>
    <p:sldId id="339" r:id="rId47"/>
    <p:sldId id="344" r:id="rId48"/>
    <p:sldId id="257" r:id="rId49"/>
    <p:sldId id="355"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7" autoAdjust="0"/>
    <p:restoredTop sz="94660"/>
  </p:normalViewPr>
  <p:slideViewPr>
    <p:cSldViewPr>
      <p:cViewPr varScale="1">
        <p:scale>
          <a:sx n="55" d="100"/>
          <a:sy n="55" d="100"/>
        </p:scale>
        <p:origin x="1104" y="48"/>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7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FBD4E-5FB7-4664-A752-372F6E14378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30841F-21A3-4B84-8A04-8E956F642BCB}" type="pres">
      <dgm:prSet presAssocID="{FE9FBD4E-5FB7-4664-A752-372F6E14378D}" presName="cycle" presStyleCnt="0">
        <dgm:presLayoutVars>
          <dgm:dir/>
          <dgm:resizeHandles val="exact"/>
        </dgm:presLayoutVars>
      </dgm:prSet>
      <dgm:spPr/>
      <dgm:t>
        <a:bodyPr/>
        <a:lstStyle/>
        <a:p>
          <a:endParaRPr lang="en-US"/>
        </a:p>
      </dgm:t>
    </dgm:pt>
  </dgm:ptLst>
  <dgm:cxnLst>
    <dgm:cxn modelId="{1B96522E-6B86-4B87-B5A3-D9658215601E}" type="presOf" srcId="{FE9FBD4E-5FB7-4664-A752-372F6E14378D}" destId="{EA30841F-21A3-4B84-8A04-8E956F642BC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3EA403-C106-48A8-B4B4-A4825AAA81E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50D86B4-1887-48E7-A86A-65FC2A3417B1}">
      <dgm:prSet/>
      <dgm:spPr/>
      <dgm:t>
        <a:bodyPr/>
        <a:lstStyle/>
        <a:p>
          <a:r>
            <a:rPr lang="en-US" dirty="0" smtClean="0"/>
            <a:t>Answers To Your Questions</a:t>
          </a:r>
          <a:endParaRPr lang="en-US" dirty="0"/>
        </a:p>
      </dgm:t>
    </dgm:pt>
    <dgm:pt modelId="{625C0468-73B9-4F6F-AC93-4D26C4827137}" type="parTrans" cxnId="{F37F82FB-FE29-44B6-8457-EA546FE08B5A}">
      <dgm:prSet/>
      <dgm:spPr/>
      <dgm:t>
        <a:bodyPr/>
        <a:lstStyle/>
        <a:p>
          <a:endParaRPr lang="en-US"/>
        </a:p>
      </dgm:t>
    </dgm:pt>
    <dgm:pt modelId="{D1DFD2FB-CC76-4688-9013-4A7E3BDA14DA}" type="sibTrans" cxnId="{F37F82FB-FE29-44B6-8457-EA546FE08B5A}">
      <dgm:prSet/>
      <dgm:spPr/>
      <dgm:t>
        <a:bodyPr/>
        <a:lstStyle/>
        <a:p>
          <a:endParaRPr lang="en-US"/>
        </a:p>
      </dgm:t>
    </dgm:pt>
    <dgm:pt modelId="{42F499B8-8AD1-437E-BA6B-7A1904D09B57}">
      <dgm:prSet/>
      <dgm:spPr/>
      <dgm:t>
        <a:bodyPr/>
        <a:lstStyle/>
        <a:p>
          <a:r>
            <a:rPr lang="en-US" altLang="en-US" smtClean="0"/>
            <a:t>Can-Do, Will-Do, and Best Fit Assessment</a:t>
          </a:r>
          <a:endParaRPr lang="en-US" altLang="en-US" dirty="0"/>
        </a:p>
      </dgm:t>
    </dgm:pt>
    <dgm:pt modelId="{166212E5-86B1-4E98-997E-9C91AD7F723E}" type="parTrans" cxnId="{F5D520DE-B8CF-4437-AAC4-A162D058FA62}">
      <dgm:prSet/>
      <dgm:spPr/>
      <dgm:t>
        <a:bodyPr/>
        <a:lstStyle/>
        <a:p>
          <a:endParaRPr lang="en-US"/>
        </a:p>
      </dgm:t>
    </dgm:pt>
    <dgm:pt modelId="{C73D6073-B1DA-4775-BAF1-7C2BF86B9576}" type="sibTrans" cxnId="{F5D520DE-B8CF-4437-AAC4-A162D058FA62}">
      <dgm:prSet/>
      <dgm:spPr/>
      <dgm:t>
        <a:bodyPr/>
        <a:lstStyle/>
        <a:p>
          <a:endParaRPr lang="en-US"/>
        </a:p>
      </dgm:t>
    </dgm:pt>
    <dgm:pt modelId="{14406B06-A455-4985-9A20-979647B5C892}">
      <dgm:prSet/>
      <dgm:spPr/>
      <dgm:t>
        <a:bodyPr/>
        <a:lstStyle/>
        <a:p>
          <a:r>
            <a:rPr lang="en-US" smtClean="0"/>
            <a:t>Rating/Ranking</a:t>
          </a:r>
          <a:endParaRPr lang="en-US" dirty="0"/>
        </a:p>
      </dgm:t>
    </dgm:pt>
    <dgm:pt modelId="{FD69B6FD-87F8-4CEE-9007-2864212311EA}" type="parTrans" cxnId="{B08AB02F-26A5-4A77-9065-F319311DFCF5}">
      <dgm:prSet/>
      <dgm:spPr/>
      <dgm:t>
        <a:bodyPr/>
        <a:lstStyle/>
        <a:p>
          <a:endParaRPr lang="en-US"/>
        </a:p>
      </dgm:t>
    </dgm:pt>
    <dgm:pt modelId="{8D24F4E0-3721-481F-BD6F-65272EBF0CC1}" type="sibTrans" cxnId="{B08AB02F-26A5-4A77-9065-F319311DFCF5}">
      <dgm:prSet/>
      <dgm:spPr/>
      <dgm:t>
        <a:bodyPr/>
        <a:lstStyle/>
        <a:p>
          <a:endParaRPr lang="en-US"/>
        </a:p>
      </dgm:t>
    </dgm:pt>
    <dgm:pt modelId="{B12F7543-FE7F-4237-B592-2947BA00990F}">
      <dgm:prSet/>
      <dgm:spPr/>
      <dgm:t>
        <a:bodyPr/>
        <a:lstStyle/>
        <a:p>
          <a:r>
            <a:rPr lang="en-US" smtClean="0"/>
            <a:t>Compare notes with others</a:t>
          </a:r>
          <a:endParaRPr lang="en-US" dirty="0"/>
        </a:p>
      </dgm:t>
    </dgm:pt>
    <dgm:pt modelId="{AD6879F9-E38B-4AC2-821B-59F709701CB9}" type="parTrans" cxnId="{DA700610-2A2F-4B00-BADB-7E2117399003}">
      <dgm:prSet/>
      <dgm:spPr/>
      <dgm:t>
        <a:bodyPr/>
        <a:lstStyle/>
        <a:p>
          <a:endParaRPr lang="en-US"/>
        </a:p>
      </dgm:t>
    </dgm:pt>
    <dgm:pt modelId="{FA4E4C78-C1C9-4C17-82FC-CE4563907DA6}" type="sibTrans" cxnId="{DA700610-2A2F-4B00-BADB-7E2117399003}">
      <dgm:prSet/>
      <dgm:spPr/>
      <dgm:t>
        <a:bodyPr/>
        <a:lstStyle/>
        <a:p>
          <a:endParaRPr lang="en-US"/>
        </a:p>
      </dgm:t>
    </dgm:pt>
    <dgm:pt modelId="{ED666EFA-2FAE-4E6B-A433-944168D4F2D5}">
      <dgm:prSet/>
      <dgm:spPr/>
      <dgm:t>
        <a:bodyPr/>
        <a:lstStyle/>
        <a:p>
          <a:r>
            <a:rPr lang="en-US" dirty="0" smtClean="0"/>
            <a:t>Social Media</a:t>
          </a:r>
          <a:endParaRPr lang="en-US" dirty="0"/>
        </a:p>
      </dgm:t>
    </dgm:pt>
    <dgm:pt modelId="{1ECAA4AA-3BB3-418F-8019-F46A681980D7}" type="parTrans" cxnId="{056D4E3D-3414-4D25-8528-711B12289B64}">
      <dgm:prSet/>
      <dgm:spPr/>
      <dgm:t>
        <a:bodyPr/>
        <a:lstStyle/>
        <a:p>
          <a:endParaRPr lang="en-US"/>
        </a:p>
      </dgm:t>
    </dgm:pt>
    <dgm:pt modelId="{8ED65FAE-822D-41F2-AA0C-AEE9B6A7E20B}" type="sibTrans" cxnId="{056D4E3D-3414-4D25-8528-711B12289B64}">
      <dgm:prSet/>
      <dgm:spPr/>
      <dgm:t>
        <a:bodyPr/>
        <a:lstStyle/>
        <a:p>
          <a:endParaRPr lang="en-US"/>
        </a:p>
      </dgm:t>
    </dgm:pt>
    <dgm:pt modelId="{EF477FEB-34F9-4204-9184-5BEA412AD40A}">
      <dgm:prSet phldrT="[Text]"/>
      <dgm:spPr/>
      <dgm:t>
        <a:bodyPr/>
        <a:lstStyle/>
        <a:p>
          <a:r>
            <a:rPr lang="en-US" altLang="en-US" dirty="0" smtClean="0"/>
            <a:t>Interpreting The Data</a:t>
          </a:r>
          <a:endParaRPr lang="en-US" dirty="0"/>
        </a:p>
      </dgm:t>
    </dgm:pt>
    <dgm:pt modelId="{8403FD26-10E1-4481-B34B-2AA45F12A521}" type="parTrans" cxnId="{37DEBEF6-0AE1-4096-BF3C-AD80AFB1F138}">
      <dgm:prSet/>
      <dgm:spPr/>
      <dgm:t>
        <a:bodyPr/>
        <a:lstStyle/>
        <a:p>
          <a:endParaRPr lang="en-US"/>
        </a:p>
      </dgm:t>
    </dgm:pt>
    <dgm:pt modelId="{36C73C70-F571-416F-A79D-6D62201B7C04}" type="sibTrans" cxnId="{37DEBEF6-0AE1-4096-BF3C-AD80AFB1F138}">
      <dgm:prSet/>
      <dgm:spPr/>
      <dgm:t>
        <a:bodyPr/>
        <a:lstStyle/>
        <a:p>
          <a:endParaRPr lang="en-US"/>
        </a:p>
      </dgm:t>
    </dgm:pt>
    <dgm:pt modelId="{CAB3D762-91C1-49B0-966F-CD9223B1158E}" type="pres">
      <dgm:prSet presAssocID="{A73EA403-C106-48A8-B4B4-A4825AAA81E8}" presName="diagram" presStyleCnt="0">
        <dgm:presLayoutVars>
          <dgm:dir/>
          <dgm:resizeHandles val="exact"/>
        </dgm:presLayoutVars>
      </dgm:prSet>
      <dgm:spPr/>
      <dgm:t>
        <a:bodyPr/>
        <a:lstStyle/>
        <a:p>
          <a:endParaRPr lang="en-US"/>
        </a:p>
      </dgm:t>
    </dgm:pt>
    <dgm:pt modelId="{C1EFA83C-42E2-4161-91DB-3651A97738E7}" type="pres">
      <dgm:prSet presAssocID="{EF477FEB-34F9-4204-9184-5BEA412AD40A}" presName="node" presStyleLbl="node1" presStyleIdx="0" presStyleCnt="5">
        <dgm:presLayoutVars>
          <dgm:bulletEnabled val="1"/>
        </dgm:presLayoutVars>
      </dgm:prSet>
      <dgm:spPr/>
      <dgm:t>
        <a:bodyPr/>
        <a:lstStyle/>
        <a:p>
          <a:endParaRPr lang="en-US"/>
        </a:p>
      </dgm:t>
    </dgm:pt>
    <dgm:pt modelId="{475C81D7-688C-4E0B-8CBA-F292C95A7562}" type="pres">
      <dgm:prSet presAssocID="{36C73C70-F571-416F-A79D-6D62201B7C04}" presName="sibTrans" presStyleCnt="0"/>
      <dgm:spPr/>
    </dgm:pt>
    <dgm:pt modelId="{A8BDD2D1-FADD-4201-AF21-7708E45F01AE}" type="pres">
      <dgm:prSet presAssocID="{A50D86B4-1887-48E7-A86A-65FC2A3417B1}" presName="node" presStyleLbl="node1" presStyleIdx="1" presStyleCnt="5">
        <dgm:presLayoutVars>
          <dgm:bulletEnabled val="1"/>
        </dgm:presLayoutVars>
      </dgm:prSet>
      <dgm:spPr/>
      <dgm:t>
        <a:bodyPr/>
        <a:lstStyle/>
        <a:p>
          <a:endParaRPr lang="en-US"/>
        </a:p>
      </dgm:t>
    </dgm:pt>
    <dgm:pt modelId="{8B7A7B34-6A65-45A0-B3BC-71EF920A6582}" type="pres">
      <dgm:prSet presAssocID="{D1DFD2FB-CC76-4688-9013-4A7E3BDA14DA}" presName="sibTrans" presStyleCnt="0"/>
      <dgm:spPr/>
    </dgm:pt>
    <dgm:pt modelId="{CF29E94E-99CD-42FE-BB9A-924F59B685E5}" type="pres">
      <dgm:prSet presAssocID="{42F499B8-8AD1-437E-BA6B-7A1904D09B57}" presName="node" presStyleLbl="node1" presStyleIdx="2" presStyleCnt="5">
        <dgm:presLayoutVars>
          <dgm:bulletEnabled val="1"/>
        </dgm:presLayoutVars>
      </dgm:prSet>
      <dgm:spPr/>
      <dgm:t>
        <a:bodyPr/>
        <a:lstStyle/>
        <a:p>
          <a:endParaRPr lang="en-US"/>
        </a:p>
      </dgm:t>
    </dgm:pt>
    <dgm:pt modelId="{3F6736CC-BF6A-4037-B5B0-AA90A1530FC0}" type="pres">
      <dgm:prSet presAssocID="{C73D6073-B1DA-4775-BAF1-7C2BF86B9576}" presName="sibTrans" presStyleCnt="0"/>
      <dgm:spPr/>
    </dgm:pt>
    <dgm:pt modelId="{B9021E4B-EEE4-448F-83E2-8C50886B0B98}" type="pres">
      <dgm:prSet presAssocID="{14406B06-A455-4985-9A20-979647B5C892}" presName="node" presStyleLbl="node1" presStyleIdx="3" presStyleCnt="5">
        <dgm:presLayoutVars>
          <dgm:bulletEnabled val="1"/>
        </dgm:presLayoutVars>
      </dgm:prSet>
      <dgm:spPr/>
      <dgm:t>
        <a:bodyPr/>
        <a:lstStyle/>
        <a:p>
          <a:endParaRPr lang="en-US"/>
        </a:p>
      </dgm:t>
    </dgm:pt>
    <dgm:pt modelId="{E5BDF8B9-1F32-411D-A1B0-F03E4981CCB2}" type="pres">
      <dgm:prSet presAssocID="{8D24F4E0-3721-481F-BD6F-65272EBF0CC1}" presName="sibTrans" presStyleCnt="0"/>
      <dgm:spPr/>
    </dgm:pt>
    <dgm:pt modelId="{1DA8B3A6-4F19-4AEC-AA68-29AFA7EA2CFA}" type="pres">
      <dgm:prSet presAssocID="{ED666EFA-2FAE-4E6B-A433-944168D4F2D5}" presName="node" presStyleLbl="node1" presStyleIdx="4" presStyleCnt="5">
        <dgm:presLayoutVars>
          <dgm:bulletEnabled val="1"/>
        </dgm:presLayoutVars>
      </dgm:prSet>
      <dgm:spPr/>
      <dgm:t>
        <a:bodyPr/>
        <a:lstStyle/>
        <a:p>
          <a:endParaRPr lang="en-US"/>
        </a:p>
      </dgm:t>
    </dgm:pt>
  </dgm:ptLst>
  <dgm:cxnLst>
    <dgm:cxn modelId="{37DEBEF6-0AE1-4096-BF3C-AD80AFB1F138}" srcId="{A73EA403-C106-48A8-B4B4-A4825AAA81E8}" destId="{EF477FEB-34F9-4204-9184-5BEA412AD40A}" srcOrd="0" destOrd="0" parTransId="{8403FD26-10E1-4481-B34B-2AA45F12A521}" sibTransId="{36C73C70-F571-416F-A79D-6D62201B7C04}"/>
    <dgm:cxn modelId="{056D4E3D-3414-4D25-8528-711B12289B64}" srcId="{A73EA403-C106-48A8-B4B4-A4825AAA81E8}" destId="{ED666EFA-2FAE-4E6B-A433-944168D4F2D5}" srcOrd="4" destOrd="0" parTransId="{1ECAA4AA-3BB3-418F-8019-F46A681980D7}" sibTransId="{8ED65FAE-822D-41F2-AA0C-AEE9B6A7E20B}"/>
    <dgm:cxn modelId="{3DE97787-5165-4F30-8430-8B7A9F00763D}" type="presOf" srcId="{EF477FEB-34F9-4204-9184-5BEA412AD40A}" destId="{C1EFA83C-42E2-4161-91DB-3651A97738E7}" srcOrd="0" destOrd="0" presId="urn:microsoft.com/office/officeart/2005/8/layout/default"/>
    <dgm:cxn modelId="{F37F82FB-FE29-44B6-8457-EA546FE08B5A}" srcId="{A73EA403-C106-48A8-B4B4-A4825AAA81E8}" destId="{A50D86B4-1887-48E7-A86A-65FC2A3417B1}" srcOrd="1" destOrd="0" parTransId="{625C0468-73B9-4F6F-AC93-4D26C4827137}" sibTransId="{D1DFD2FB-CC76-4688-9013-4A7E3BDA14DA}"/>
    <dgm:cxn modelId="{92F1779D-44A6-4DC0-AE99-A32FDCE6C297}" type="presOf" srcId="{A50D86B4-1887-48E7-A86A-65FC2A3417B1}" destId="{A8BDD2D1-FADD-4201-AF21-7708E45F01AE}" srcOrd="0" destOrd="0" presId="urn:microsoft.com/office/officeart/2005/8/layout/default"/>
    <dgm:cxn modelId="{DA700610-2A2F-4B00-BADB-7E2117399003}" srcId="{14406B06-A455-4985-9A20-979647B5C892}" destId="{B12F7543-FE7F-4237-B592-2947BA00990F}" srcOrd="0" destOrd="0" parTransId="{AD6879F9-E38B-4AC2-821B-59F709701CB9}" sibTransId="{FA4E4C78-C1C9-4C17-82FC-CE4563907DA6}"/>
    <dgm:cxn modelId="{B08AB02F-26A5-4A77-9065-F319311DFCF5}" srcId="{A73EA403-C106-48A8-B4B4-A4825AAA81E8}" destId="{14406B06-A455-4985-9A20-979647B5C892}" srcOrd="3" destOrd="0" parTransId="{FD69B6FD-87F8-4CEE-9007-2864212311EA}" sibTransId="{8D24F4E0-3721-481F-BD6F-65272EBF0CC1}"/>
    <dgm:cxn modelId="{F5D520DE-B8CF-4437-AAC4-A162D058FA62}" srcId="{A73EA403-C106-48A8-B4B4-A4825AAA81E8}" destId="{42F499B8-8AD1-437E-BA6B-7A1904D09B57}" srcOrd="2" destOrd="0" parTransId="{166212E5-86B1-4E98-997E-9C91AD7F723E}" sibTransId="{C73D6073-B1DA-4775-BAF1-7C2BF86B9576}"/>
    <dgm:cxn modelId="{4F48410B-F8D5-4628-8845-69C68D17997E}" type="presOf" srcId="{A73EA403-C106-48A8-B4B4-A4825AAA81E8}" destId="{CAB3D762-91C1-49B0-966F-CD9223B1158E}" srcOrd="0" destOrd="0" presId="urn:microsoft.com/office/officeart/2005/8/layout/default"/>
    <dgm:cxn modelId="{D10B3CDB-781E-4FED-964C-2065F0BC9FC6}" type="presOf" srcId="{ED666EFA-2FAE-4E6B-A433-944168D4F2D5}" destId="{1DA8B3A6-4F19-4AEC-AA68-29AFA7EA2CFA}" srcOrd="0" destOrd="0" presId="urn:microsoft.com/office/officeart/2005/8/layout/default"/>
    <dgm:cxn modelId="{573B43F8-810C-493E-AE38-756549AB6FF3}" type="presOf" srcId="{42F499B8-8AD1-437E-BA6B-7A1904D09B57}" destId="{CF29E94E-99CD-42FE-BB9A-924F59B685E5}" srcOrd="0" destOrd="0" presId="urn:microsoft.com/office/officeart/2005/8/layout/default"/>
    <dgm:cxn modelId="{16B96482-0A37-4784-8C43-B9530BF00BC7}" type="presOf" srcId="{14406B06-A455-4985-9A20-979647B5C892}" destId="{B9021E4B-EEE4-448F-83E2-8C50886B0B98}" srcOrd="0" destOrd="0" presId="urn:microsoft.com/office/officeart/2005/8/layout/default"/>
    <dgm:cxn modelId="{E8E0F470-F9D2-4CD6-9ECD-2648E494E77D}" type="presOf" srcId="{B12F7543-FE7F-4237-B592-2947BA00990F}" destId="{B9021E4B-EEE4-448F-83E2-8C50886B0B98}" srcOrd="0" destOrd="1" presId="urn:microsoft.com/office/officeart/2005/8/layout/default"/>
    <dgm:cxn modelId="{DF9169BE-3785-41AC-A632-69BA5EE185D9}" type="presParOf" srcId="{CAB3D762-91C1-49B0-966F-CD9223B1158E}" destId="{C1EFA83C-42E2-4161-91DB-3651A97738E7}" srcOrd="0" destOrd="0" presId="urn:microsoft.com/office/officeart/2005/8/layout/default"/>
    <dgm:cxn modelId="{0FA03BB2-29F3-47E3-B807-CB2B2181317A}" type="presParOf" srcId="{CAB3D762-91C1-49B0-966F-CD9223B1158E}" destId="{475C81D7-688C-4E0B-8CBA-F292C95A7562}" srcOrd="1" destOrd="0" presId="urn:microsoft.com/office/officeart/2005/8/layout/default"/>
    <dgm:cxn modelId="{935BC400-0DC7-443B-BAE7-4D4A8A7712EF}" type="presParOf" srcId="{CAB3D762-91C1-49B0-966F-CD9223B1158E}" destId="{A8BDD2D1-FADD-4201-AF21-7708E45F01AE}" srcOrd="2" destOrd="0" presId="urn:microsoft.com/office/officeart/2005/8/layout/default"/>
    <dgm:cxn modelId="{62E319FB-6DB2-4102-9C2C-7B62EB5CCD43}" type="presParOf" srcId="{CAB3D762-91C1-49B0-966F-CD9223B1158E}" destId="{8B7A7B34-6A65-45A0-B3BC-71EF920A6582}" srcOrd="3" destOrd="0" presId="urn:microsoft.com/office/officeart/2005/8/layout/default"/>
    <dgm:cxn modelId="{56FA9C58-54F8-4125-B382-1124960741CE}" type="presParOf" srcId="{CAB3D762-91C1-49B0-966F-CD9223B1158E}" destId="{CF29E94E-99CD-42FE-BB9A-924F59B685E5}" srcOrd="4" destOrd="0" presId="urn:microsoft.com/office/officeart/2005/8/layout/default"/>
    <dgm:cxn modelId="{22571CAD-CADD-4AF7-ACB4-29739E898383}" type="presParOf" srcId="{CAB3D762-91C1-49B0-966F-CD9223B1158E}" destId="{3F6736CC-BF6A-4037-B5B0-AA90A1530FC0}" srcOrd="5" destOrd="0" presId="urn:microsoft.com/office/officeart/2005/8/layout/default"/>
    <dgm:cxn modelId="{5E13DBFF-1909-4D81-BF14-9C15A82522F3}" type="presParOf" srcId="{CAB3D762-91C1-49B0-966F-CD9223B1158E}" destId="{B9021E4B-EEE4-448F-83E2-8C50886B0B98}" srcOrd="6" destOrd="0" presId="urn:microsoft.com/office/officeart/2005/8/layout/default"/>
    <dgm:cxn modelId="{39CE8AAB-DF86-4938-99C1-822C61307194}" type="presParOf" srcId="{CAB3D762-91C1-49B0-966F-CD9223B1158E}" destId="{E5BDF8B9-1F32-411D-A1B0-F03E4981CCB2}" srcOrd="7" destOrd="0" presId="urn:microsoft.com/office/officeart/2005/8/layout/default"/>
    <dgm:cxn modelId="{A840AFB6-4F1A-4ECE-B2CC-E60719E3142A}" type="presParOf" srcId="{CAB3D762-91C1-49B0-966F-CD9223B1158E}" destId="{1DA8B3A6-4F19-4AEC-AA68-29AFA7EA2C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BEB000-7B48-4038-A1F0-765B4EFAEE48}"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E2A70813-32D7-46B0-BA17-A818562E46E4}">
      <dgm:prSet phldrT="[Text]" custT="1"/>
      <dgm:spPr/>
      <dgm:t>
        <a:bodyPr/>
        <a:lstStyle/>
        <a:p>
          <a:r>
            <a:rPr lang="en-US" sz="1400" b="1" dirty="0" smtClean="0"/>
            <a:t>Never ask for passwords.</a:t>
          </a:r>
          <a:endParaRPr lang="en-US" sz="1400" dirty="0"/>
        </a:p>
      </dgm:t>
    </dgm:pt>
    <dgm:pt modelId="{7D6129EB-0338-4270-9529-4211D6D55925}" type="parTrans" cxnId="{E7D95031-9921-487E-B9FA-5A1DA5DC8F81}">
      <dgm:prSet/>
      <dgm:spPr/>
      <dgm:t>
        <a:bodyPr/>
        <a:lstStyle/>
        <a:p>
          <a:endParaRPr lang="en-US"/>
        </a:p>
      </dgm:t>
    </dgm:pt>
    <dgm:pt modelId="{26CC18DD-51DD-4F61-90FB-C301B7B0EF0A}" type="sibTrans" cxnId="{E7D95031-9921-487E-B9FA-5A1DA5DC8F81}">
      <dgm:prSet/>
      <dgm:spPr/>
      <dgm:t>
        <a:bodyPr/>
        <a:lstStyle/>
        <a:p>
          <a:endParaRPr lang="en-US"/>
        </a:p>
      </dgm:t>
    </dgm:pt>
    <dgm:pt modelId="{9A1C2372-35C6-4443-9C9D-E091A193E5D7}">
      <dgm:prSet phldrT="[Text]"/>
      <dgm:spPr/>
      <dgm:t>
        <a:bodyPr/>
        <a:lstStyle/>
        <a:p>
          <a:r>
            <a:rPr lang="en-US" dirty="0" smtClean="0"/>
            <a:t> In several states, employers cannot ask an applicant (or employee) for his or her social media password by law. In all 50 states, asking for an applicant’s (or employee’s) password creates a real risk of violating the federal Stored Communications Act. For this reason, employers should look only at content that is public. </a:t>
          </a:r>
          <a:endParaRPr lang="en-US" dirty="0"/>
        </a:p>
      </dgm:t>
    </dgm:pt>
    <dgm:pt modelId="{4DE7F16E-25E2-4E44-9650-E7306C187F14}" type="parTrans" cxnId="{F7377F30-699D-473C-BA15-67ECF45EAFA6}">
      <dgm:prSet/>
      <dgm:spPr/>
      <dgm:t>
        <a:bodyPr/>
        <a:lstStyle/>
        <a:p>
          <a:endParaRPr lang="en-US"/>
        </a:p>
      </dgm:t>
    </dgm:pt>
    <dgm:pt modelId="{546DE896-CAC8-4442-A14E-D48BB81E1AA6}" type="sibTrans" cxnId="{F7377F30-699D-473C-BA15-67ECF45EAFA6}">
      <dgm:prSet/>
      <dgm:spPr/>
      <dgm:t>
        <a:bodyPr/>
        <a:lstStyle/>
        <a:p>
          <a:endParaRPr lang="en-US"/>
        </a:p>
      </dgm:t>
    </dgm:pt>
    <dgm:pt modelId="{A8025FFC-C37B-4A89-805B-6A5156BF03A9}">
      <dgm:prSet phldrT="[Text]" custT="1"/>
      <dgm:spPr/>
      <dgm:t>
        <a:bodyPr/>
        <a:lstStyle/>
        <a:p>
          <a:r>
            <a:rPr lang="en-US" sz="1400" b="1" dirty="0" smtClean="0"/>
            <a:t>Look later in the process.</a:t>
          </a:r>
          <a:r>
            <a:rPr lang="en-US" sz="1400" dirty="0" smtClean="0"/>
            <a:t> </a:t>
          </a:r>
          <a:endParaRPr lang="en-US" sz="1400" dirty="0"/>
        </a:p>
      </dgm:t>
    </dgm:pt>
    <dgm:pt modelId="{78587329-FF8F-4EE1-A631-FC38D217AB3D}" type="parTrans" cxnId="{98810F7E-2870-4D1B-B747-2853F2316EAC}">
      <dgm:prSet/>
      <dgm:spPr/>
      <dgm:t>
        <a:bodyPr/>
        <a:lstStyle/>
        <a:p>
          <a:endParaRPr lang="en-US"/>
        </a:p>
      </dgm:t>
    </dgm:pt>
    <dgm:pt modelId="{C318519E-58E0-4E15-A9D3-3FFB03A9F8E0}" type="sibTrans" cxnId="{98810F7E-2870-4D1B-B747-2853F2316EAC}">
      <dgm:prSet/>
      <dgm:spPr/>
      <dgm:t>
        <a:bodyPr/>
        <a:lstStyle/>
        <a:p>
          <a:endParaRPr lang="en-US"/>
        </a:p>
      </dgm:t>
    </dgm:pt>
    <dgm:pt modelId="{CBEDA668-098A-4401-843F-A96AA84F6B1F}">
      <dgm:prSet phldrT="[Text]"/>
      <dgm:spPr/>
      <dgm:t>
        <a:bodyPr/>
        <a:lstStyle/>
        <a:p>
          <a:r>
            <a:rPr lang="en-US" dirty="0" smtClean="0"/>
            <a:t>Check social media profiles after an applicant has been interviewed, when his or her membership in protected groups is likely already known. </a:t>
          </a:r>
          <a:endParaRPr lang="en-US" dirty="0"/>
        </a:p>
      </dgm:t>
    </dgm:pt>
    <dgm:pt modelId="{AFCD3D64-93CF-4828-9C6C-F5B970BF55DC}" type="parTrans" cxnId="{55DBA20C-8499-4244-8EF0-93C9879F11FD}">
      <dgm:prSet/>
      <dgm:spPr/>
      <dgm:t>
        <a:bodyPr/>
        <a:lstStyle/>
        <a:p>
          <a:endParaRPr lang="en-US"/>
        </a:p>
      </dgm:t>
    </dgm:pt>
    <dgm:pt modelId="{B8416C57-B2BA-4C72-AE49-BD4884ED7DDD}" type="sibTrans" cxnId="{55DBA20C-8499-4244-8EF0-93C9879F11FD}">
      <dgm:prSet/>
      <dgm:spPr/>
      <dgm:t>
        <a:bodyPr/>
        <a:lstStyle/>
        <a:p>
          <a:endParaRPr lang="en-US"/>
        </a:p>
      </dgm:t>
    </dgm:pt>
    <dgm:pt modelId="{86679181-EC05-4704-A9C9-69342C598235}">
      <dgm:prSet phldrT="[Text]" custT="1"/>
      <dgm:spPr/>
      <dgm:t>
        <a:bodyPr/>
        <a:lstStyle/>
        <a:p>
          <a:r>
            <a:rPr lang="en-US" sz="1400" b="1" dirty="0" smtClean="0"/>
            <a:t>Have HR do it.</a:t>
          </a:r>
          <a:endParaRPr lang="en-US" sz="1400" dirty="0"/>
        </a:p>
      </dgm:t>
    </dgm:pt>
    <dgm:pt modelId="{4C7578CB-4BAA-4585-83D0-801EE0AFF1A0}" type="parTrans" cxnId="{EB4FE7FC-BDCA-4A56-ACA3-1DE3A1C613CE}">
      <dgm:prSet/>
      <dgm:spPr/>
      <dgm:t>
        <a:bodyPr/>
        <a:lstStyle/>
        <a:p>
          <a:endParaRPr lang="en-US"/>
        </a:p>
      </dgm:t>
    </dgm:pt>
    <dgm:pt modelId="{AC7C6DDA-5441-4D84-ADD4-AAA728EB186D}" type="sibTrans" cxnId="{EB4FE7FC-BDCA-4A56-ACA3-1DE3A1C613CE}">
      <dgm:prSet/>
      <dgm:spPr/>
      <dgm:t>
        <a:bodyPr/>
        <a:lstStyle/>
        <a:p>
          <a:endParaRPr lang="en-US"/>
        </a:p>
      </dgm:t>
    </dgm:pt>
    <dgm:pt modelId="{537748A6-31A6-4ACD-BDE0-FEED8CEA6AE3}">
      <dgm:prSet phldrT="[Text]"/>
      <dgm:spPr/>
      <dgm:t>
        <a:bodyPr/>
        <a:lstStyle/>
        <a:p>
          <a:r>
            <a:rPr lang="en-US" b="1" dirty="0" smtClean="0"/>
            <a:t> </a:t>
          </a:r>
          <a:r>
            <a:rPr lang="en-US" dirty="0" smtClean="0"/>
            <a:t>It is best if someone in HR, rather than a line manager, checks candidates’ social media profiles. The HR professional is more likely to know what he or she can and cannot consider. </a:t>
          </a:r>
          <a:endParaRPr lang="en-US" dirty="0"/>
        </a:p>
      </dgm:t>
    </dgm:pt>
    <dgm:pt modelId="{5970DC64-0143-43FB-A001-6A2DFFFD0631}" type="parTrans" cxnId="{7CA265C7-EB17-4EF3-AED8-4188F48958E5}">
      <dgm:prSet/>
      <dgm:spPr/>
      <dgm:t>
        <a:bodyPr/>
        <a:lstStyle/>
        <a:p>
          <a:endParaRPr lang="en-US"/>
        </a:p>
      </dgm:t>
    </dgm:pt>
    <dgm:pt modelId="{EEFBCE0F-2059-4F0A-AAC3-B10F10CA9DA6}" type="sibTrans" cxnId="{7CA265C7-EB17-4EF3-AED8-4188F48958E5}">
      <dgm:prSet/>
      <dgm:spPr/>
      <dgm:t>
        <a:bodyPr/>
        <a:lstStyle/>
        <a:p>
          <a:endParaRPr lang="en-US"/>
        </a:p>
      </dgm:t>
    </dgm:pt>
    <dgm:pt modelId="{1425A642-D43F-41B2-8BDB-0E6BB4543904}">
      <dgm:prSet phldrT="[Text]" custT="1"/>
      <dgm:spPr/>
      <dgm:t>
        <a:bodyPr/>
        <a:lstStyle/>
        <a:p>
          <a:r>
            <a:rPr lang="en-US" sz="1400" b="1" dirty="0" smtClean="0"/>
            <a:t>Be consistent.</a:t>
          </a:r>
          <a:r>
            <a:rPr lang="en-US" sz="1400" dirty="0" smtClean="0"/>
            <a:t> </a:t>
          </a:r>
          <a:endParaRPr lang="en-US" sz="1400" dirty="0"/>
        </a:p>
      </dgm:t>
    </dgm:pt>
    <dgm:pt modelId="{936E9CA8-E58C-416B-95E3-CE30449BF77D}" type="parTrans" cxnId="{C5BCF907-6AFE-4158-A059-DAB9EE880413}">
      <dgm:prSet/>
      <dgm:spPr/>
      <dgm:t>
        <a:bodyPr/>
        <a:lstStyle/>
        <a:p>
          <a:endParaRPr lang="en-US"/>
        </a:p>
      </dgm:t>
    </dgm:pt>
    <dgm:pt modelId="{E007AD2F-EBFD-4178-871C-15B4C841EF96}" type="sibTrans" cxnId="{C5BCF907-6AFE-4158-A059-DAB9EE880413}">
      <dgm:prSet/>
      <dgm:spPr/>
      <dgm:t>
        <a:bodyPr/>
        <a:lstStyle/>
        <a:p>
          <a:endParaRPr lang="en-US"/>
        </a:p>
      </dgm:t>
    </dgm:pt>
    <dgm:pt modelId="{D82E078F-A58E-4812-A1A4-92ABBB9583A9}">
      <dgm:prSet phldrT="[Text]"/>
      <dgm:spPr/>
      <dgm:t>
        <a:bodyPr/>
        <a:lstStyle/>
        <a:p>
          <a:r>
            <a:rPr lang="en-US" dirty="0" smtClean="0"/>
            <a:t>Don’t look at only one applicant’s social media profiles. </a:t>
          </a:r>
          <a:endParaRPr lang="en-US" dirty="0"/>
        </a:p>
      </dgm:t>
    </dgm:pt>
    <dgm:pt modelId="{9DB609E4-6C75-4416-A6D5-39D23C520003}" type="parTrans" cxnId="{20485FF2-E555-43D6-92BA-0AD14646FEC3}">
      <dgm:prSet/>
      <dgm:spPr/>
      <dgm:t>
        <a:bodyPr/>
        <a:lstStyle/>
        <a:p>
          <a:endParaRPr lang="en-US"/>
        </a:p>
      </dgm:t>
    </dgm:pt>
    <dgm:pt modelId="{6C76461A-8B7B-4B8F-8E29-6645B89A7FDB}" type="sibTrans" cxnId="{20485FF2-E555-43D6-92BA-0AD14646FEC3}">
      <dgm:prSet/>
      <dgm:spPr/>
      <dgm:t>
        <a:bodyPr/>
        <a:lstStyle/>
        <a:p>
          <a:endParaRPr lang="en-US"/>
        </a:p>
      </dgm:t>
    </dgm:pt>
    <dgm:pt modelId="{96A49D1E-5B50-4930-ABE0-514F2822D5B9}">
      <dgm:prSet phldrT="[Text]" custT="1"/>
      <dgm:spPr/>
      <dgm:t>
        <a:bodyPr/>
        <a:lstStyle/>
        <a:p>
          <a:r>
            <a:rPr lang="en-US" sz="1400" b="1" dirty="0" smtClean="0"/>
            <a:t>Consider the source.</a:t>
          </a:r>
          <a:r>
            <a:rPr lang="en-US" sz="1400" dirty="0" smtClean="0"/>
            <a:t> </a:t>
          </a:r>
          <a:endParaRPr lang="en-US" sz="1400" dirty="0"/>
        </a:p>
      </dgm:t>
    </dgm:pt>
    <dgm:pt modelId="{E5BBC570-A824-4D72-B05A-55BD603A5F3F}" type="parTrans" cxnId="{F0D6CD2E-1085-444F-99C8-6042942D3688}">
      <dgm:prSet/>
      <dgm:spPr/>
      <dgm:t>
        <a:bodyPr/>
        <a:lstStyle/>
        <a:p>
          <a:endParaRPr lang="en-US"/>
        </a:p>
      </dgm:t>
    </dgm:pt>
    <dgm:pt modelId="{FF4E117A-4972-4E3C-81A3-387A0054CAAC}" type="sibTrans" cxnId="{F0D6CD2E-1085-444F-99C8-6042942D3688}">
      <dgm:prSet/>
      <dgm:spPr/>
      <dgm:t>
        <a:bodyPr/>
        <a:lstStyle/>
        <a:p>
          <a:endParaRPr lang="en-US"/>
        </a:p>
      </dgm:t>
    </dgm:pt>
    <dgm:pt modelId="{D7988CE6-E4FD-4C4C-96F6-2C406120186F}">
      <dgm:prSet phldrT="[Text]"/>
      <dgm:spPr/>
      <dgm:t>
        <a:bodyPr/>
        <a:lstStyle/>
        <a:p>
          <a:r>
            <a:rPr lang="en-US" dirty="0" smtClean="0"/>
            <a:t>Focus on the candidate’s own posts or tweets, not on what others have said about him or her. You may want to give the candidate a chance to respond to findings of worrisome social media content. There are impostor social media accounts out there. </a:t>
          </a:r>
          <a:endParaRPr lang="en-US" dirty="0"/>
        </a:p>
      </dgm:t>
    </dgm:pt>
    <dgm:pt modelId="{DF99E629-5A3B-47B2-88B1-6FD3E9F15EE8}" type="parTrans" cxnId="{810202B0-85EB-4475-BCBB-6F5C03A0F1C9}">
      <dgm:prSet/>
      <dgm:spPr/>
      <dgm:t>
        <a:bodyPr/>
        <a:lstStyle/>
        <a:p>
          <a:endParaRPr lang="en-US"/>
        </a:p>
      </dgm:t>
    </dgm:pt>
    <dgm:pt modelId="{137344D6-9EEF-464D-B108-A84B26F01AA1}" type="sibTrans" cxnId="{810202B0-85EB-4475-BCBB-6F5C03A0F1C9}">
      <dgm:prSet/>
      <dgm:spPr/>
      <dgm:t>
        <a:bodyPr/>
        <a:lstStyle/>
        <a:p>
          <a:endParaRPr lang="en-US"/>
        </a:p>
      </dgm:t>
    </dgm:pt>
    <dgm:pt modelId="{6CEB5DB9-4BEA-42BE-BA92-B641ECF771F8}">
      <dgm:prSet phldrT="[Text]" custT="1"/>
      <dgm:spPr/>
      <dgm:t>
        <a:bodyPr/>
        <a:lstStyle/>
        <a:p>
          <a:r>
            <a:rPr lang="en-US" sz="1400" b="1" dirty="0" smtClean="0"/>
            <a:t>Be aware that other laws may apply</a:t>
          </a:r>
          <a:r>
            <a:rPr lang="en-US" sz="1400" dirty="0" smtClean="0"/>
            <a:t>. </a:t>
          </a:r>
          <a:endParaRPr lang="en-US" sz="1400" dirty="0"/>
        </a:p>
      </dgm:t>
    </dgm:pt>
    <dgm:pt modelId="{7D383CB6-C006-418D-BC0F-383BE00497CA}" type="parTrans" cxnId="{9F62F957-F186-4D09-A73E-DC3F76863173}">
      <dgm:prSet/>
      <dgm:spPr/>
      <dgm:t>
        <a:bodyPr/>
        <a:lstStyle/>
        <a:p>
          <a:endParaRPr lang="en-US"/>
        </a:p>
      </dgm:t>
    </dgm:pt>
    <dgm:pt modelId="{81EF8272-DFB7-4A94-9F8F-EBE6E426D5C1}" type="sibTrans" cxnId="{9F62F957-F186-4D09-A73E-DC3F76863173}">
      <dgm:prSet/>
      <dgm:spPr/>
      <dgm:t>
        <a:bodyPr/>
        <a:lstStyle/>
        <a:p>
          <a:endParaRPr lang="en-US"/>
        </a:p>
      </dgm:t>
    </dgm:pt>
    <dgm:pt modelId="{11A4A82F-64D0-4905-B49A-842B831FA3FF}">
      <dgm:prSet phldrT="[Text]"/>
      <dgm:spPr/>
      <dgm:t>
        <a:bodyPr/>
        <a:lstStyle/>
        <a:p>
          <a:r>
            <a:rPr lang="en-US" dirty="0" smtClean="0"/>
            <a:t>For example, if you use a third party to do social media screening, you are probably subject to the federal Fair Credit Reporting Act (and similar state laws). Also, some state laws prohibit adverse action based on off-duty conduct, except under narrow circumstances. -</a:t>
          </a:r>
          <a:endParaRPr lang="en-US" dirty="0"/>
        </a:p>
      </dgm:t>
    </dgm:pt>
    <dgm:pt modelId="{D229EBEF-22B8-4779-ABFD-DB8BCBC55450}" type="parTrans" cxnId="{F4B695AA-3559-44C7-92F1-6D83A0067D69}">
      <dgm:prSet/>
      <dgm:spPr/>
      <dgm:t>
        <a:bodyPr/>
        <a:lstStyle/>
        <a:p>
          <a:endParaRPr lang="en-US"/>
        </a:p>
      </dgm:t>
    </dgm:pt>
    <dgm:pt modelId="{56D0CA3E-121E-42CA-B0C6-5914505ABD73}" type="sibTrans" cxnId="{F4B695AA-3559-44C7-92F1-6D83A0067D69}">
      <dgm:prSet/>
      <dgm:spPr/>
      <dgm:t>
        <a:bodyPr/>
        <a:lstStyle/>
        <a:p>
          <a:endParaRPr lang="en-US"/>
        </a:p>
      </dgm:t>
    </dgm:pt>
    <dgm:pt modelId="{5E07E826-6794-49D2-AAE5-1F1CA54D89F3}">
      <dgm:prSet phldrT="[Text]" custT="1"/>
      <dgm:spPr/>
      <dgm:t>
        <a:bodyPr/>
        <a:lstStyle/>
        <a:p>
          <a:r>
            <a:rPr lang="en-US" sz="1400" b="1" dirty="0" smtClean="0"/>
            <a:t>Document decisions.</a:t>
          </a:r>
          <a:endParaRPr lang="en-US" sz="1400" dirty="0"/>
        </a:p>
      </dgm:t>
    </dgm:pt>
    <dgm:pt modelId="{04178BF3-F653-4BA9-9B28-0074B3D81607}" type="parTrans" cxnId="{C5560206-523A-4923-8AD0-F76437C36D9D}">
      <dgm:prSet/>
      <dgm:spPr/>
      <dgm:t>
        <a:bodyPr/>
        <a:lstStyle/>
        <a:p>
          <a:endParaRPr lang="en-US"/>
        </a:p>
      </dgm:t>
    </dgm:pt>
    <dgm:pt modelId="{DC735F2C-A099-45A6-810F-2F7BBC99677F}" type="sibTrans" cxnId="{C5560206-523A-4923-8AD0-F76437C36D9D}">
      <dgm:prSet/>
      <dgm:spPr/>
      <dgm:t>
        <a:bodyPr/>
        <a:lstStyle/>
        <a:p>
          <a:endParaRPr lang="en-US"/>
        </a:p>
      </dgm:t>
    </dgm:pt>
    <dgm:pt modelId="{303962E8-A2F8-4294-B981-9133B1825980}">
      <dgm:prSet phldrT="[Text]"/>
      <dgm:spPr/>
      <dgm:t>
        <a:bodyPr/>
        <a:lstStyle/>
        <a:p>
          <a:r>
            <a:rPr lang="en-US" smtClean="0"/>
            <a:t> </a:t>
          </a:r>
          <a:r>
            <a:rPr lang="en-US" dirty="0" smtClean="0"/>
            <a:t>Print out the page containing social media content on which you base any hiring decision and record any reason for rejection, such as bad judgment. This protects you if damaging content has been deleted by the time a decision is challenged. </a:t>
          </a:r>
          <a:endParaRPr lang="en-US" dirty="0"/>
        </a:p>
      </dgm:t>
    </dgm:pt>
    <dgm:pt modelId="{86D628BB-760A-4918-9F35-4E11E79B6F64}" type="parTrans" cxnId="{41AF6516-1CF8-40A4-91B3-2B2DA468B7F3}">
      <dgm:prSet/>
      <dgm:spPr/>
      <dgm:t>
        <a:bodyPr/>
        <a:lstStyle/>
        <a:p>
          <a:endParaRPr lang="en-US"/>
        </a:p>
      </dgm:t>
    </dgm:pt>
    <dgm:pt modelId="{0E37630F-4708-48EB-B4AD-A43A428758E3}" type="sibTrans" cxnId="{41AF6516-1CF8-40A4-91B3-2B2DA468B7F3}">
      <dgm:prSet/>
      <dgm:spPr/>
      <dgm:t>
        <a:bodyPr/>
        <a:lstStyle/>
        <a:p>
          <a:endParaRPr lang="en-US"/>
        </a:p>
      </dgm:t>
    </dgm:pt>
    <dgm:pt modelId="{39A59170-FEC4-46A4-96B5-1DBAFDF5CDFE}" type="pres">
      <dgm:prSet presAssocID="{EDBEB000-7B48-4038-A1F0-765B4EFAEE48}" presName="Name0" presStyleCnt="0">
        <dgm:presLayoutVars>
          <dgm:dir/>
          <dgm:animLvl val="lvl"/>
          <dgm:resizeHandles val="exact"/>
        </dgm:presLayoutVars>
      </dgm:prSet>
      <dgm:spPr/>
    </dgm:pt>
    <dgm:pt modelId="{0E78E4BF-A6B8-46BB-A266-1C4249BDEDB3}" type="pres">
      <dgm:prSet presAssocID="{E2A70813-32D7-46B0-BA17-A818562E46E4}" presName="linNode" presStyleCnt="0"/>
      <dgm:spPr/>
    </dgm:pt>
    <dgm:pt modelId="{1EAF0012-5D50-47AB-B7E3-A28486083299}" type="pres">
      <dgm:prSet presAssocID="{E2A70813-32D7-46B0-BA17-A818562E46E4}" presName="parTx" presStyleLbl="revTx" presStyleIdx="0" presStyleCnt="7">
        <dgm:presLayoutVars>
          <dgm:chMax val="1"/>
          <dgm:bulletEnabled val="1"/>
        </dgm:presLayoutVars>
      </dgm:prSet>
      <dgm:spPr/>
    </dgm:pt>
    <dgm:pt modelId="{AE0AFFC9-3C72-4BE8-8CDC-AB0027E713A7}" type="pres">
      <dgm:prSet presAssocID="{E2A70813-32D7-46B0-BA17-A818562E46E4}" presName="bracket" presStyleLbl="parChTrans1D1" presStyleIdx="0" presStyleCnt="7"/>
      <dgm:spPr/>
    </dgm:pt>
    <dgm:pt modelId="{FE89DD93-A27F-4F2F-AE30-B17F5FCDA578}" type="pres">
      <dgm:prSet presAssocID="{E2A70813-32D7-46B0-BA17-A818562E46E4}" presName="spH" presStyleCnt="0"/>
      <dgm:spPr/>
    </dgm:pt>
    <dgm:pt modelId="{E77E2AEA-A613-481B-A41B-CC3EBC8C9881}" type="pres">
      <dgm:prSet presAssocID="{E2A70813-32D7-46B0-BA17-A818562E46E4}" presName="desTx" presStyleLbl="node1" presStyleIdx="0" presStyleCnt="7">
        <dgm:presLayoutVars>
          <dgm:bulletEnabled val="1"/>
        </dgm:presLayoutVars>
      </dgm:prSet>
      <dgm:spPr/>
      <dgm:t>
        <a:bodyPr/>
        <a:lstStyle/>
        <a:p>
          <a:endParaRPr lang="en-US"/>
        </a:p>
      </dgm:t>
    </dgm:pt>
    <dgm:pt modelId="{38FE4EA0-0470-4E26-B3FD-84328794C1C9}" type="pres">
      <dgm:prSet presAssocID="{26CC18DD-51DD-4F61-90FB-C301B7B0EF0A}" presName="spV" presStyleCnt="0"/>
      <dgm:spPr/>
    </dgm:pt>
    <dgm:pt modelId="{036B4822-891B-4D42-9CAE-BFD08C926449}" type="pres">
      <dgm:prSet presAssocID="{86679181-EC05-4704-A9C9-69342C598235}" presName="linNode" presStyleCnt="0"/>
      <dgm:spPr/>
    </dgm:pt>
    <dgm:pt modelId="{2065FC9B-7D35-4B1E-BFEB-54EC699B7030}" type="pres">
      <dgm:prSet presAssocID="{86679181-EC05-4704-A9C9-69342C598235}" presName="parTx" presStyleLbl="revTx" presStyleIdx="1" presStyleCnt="7">
        <dgm:presLayoutVars>
          <dgm:chMax val="1"/>
          <dgm:bulletEnabled val="1"/>
        </dgm:presLayoutVars>
      </dgm:prSet>
      <dgm:spPr/>
    </dgm:pt>
    <dgm:pt modelId="{1A0B1E04-F61C-49D8-ABA6-029A8A956220}" type="pres">
      <dgm:prSet presAssocID="{86679181-EC05-4704-A9C9-69342C598235}" presName="bracket" presStyleLbl="parChTrans1D1" presStyleIdx="1" presStyleCnt="7"/>
      <dgm:spPr/>
    </dgm:pt>
    <dgm:pt modelId="{6CB7260F-A92F-4707-B1BE-2FC01312730A}" type="pres">
      <dgm:prSet presAssocID="{86679181-EC05-4704-A9C9-69342C598235}" presName="spH" presStyleCnt="0"/>
      <dgm:spPr/>
    </dgm:pt>
    <dgm:pt modelId="{E7C73F5C-7DC0-430E-A1E5-DB60DC429A75}" type="pres">
      <dgm:prSet presAssocID="{86679181-EC05-4704-A9C9-69342C598235}" presName="desTx" presStyleLbl="node1" presStyleIdx="1" presStyleCnt="7">
        <dgm:presLayoutVars>
          <dgm:bulletEnabled val="1"/>
        </dgm:presLayoutVars>
      </dgm:prSet>
      <dgm:spPr/>
    </dgm:pt>
    <dgm:pt modelId="{3A295DEA-FE91-4637-94FF-13032B7AB2AB}" type="pres">
      <dgm:prSet presAssocID="{AC7C6DDA-5441-4D84-ADD4-AAA728EB186D}" presName="spV" presStyleCnt="0"/>
      <dgm:spPr/>
    </dgm:pt>
    <dgm:pt modelId="{9DE11565-B47F-443A-8DF7-58252D1ACD85}" type="pres">
      <dgm:prSet presAssocID="{A8025FFC-C37B-4A89-805B-6A5156BF03A9}" presName="linNode" presStyleCnt="0"/>
      <dgm:spPr/>
    </dgm:pt>
    <dgm:pt modelId="{FD4D1AE8-19CB-405E-8753-CB3FC8E7CE6B}" type="pres">
      <dgm:prSet presAssocID="{A8025FFC-C37B-4A89-805B-6A5156BF03A9}" presName="parTx" presStyleLbl="revTx" presStyleIdx="2" presStyleCnt="7">
        <dgm:presLayoutVars>
          <dgm:chMax val="1"/>
          <dgm:bulletEnabled val="1"/>
        </dgm:presLayoutVars>
      </dgm:prSet>
      <dgm:spPr/>
    </dgm:pt>
    <dgm:pt modelId="{811BC177-89A5-45E1-A399-A25933AACF93}" type="pres">
      <dgm:prSet presAssocID="{A8025FFC-C37B-4A89-805B-6A5156BF03A9}" presName="bracket" presStyleLbl="parChTrans1D1" presStyleIdx="2" presStyleCnt="7"/>
      <dgm:spPr/>
    </dgm:pt>
    <dgm:pt modelId="{45442919-0737-4958-8185-F26FB53C6701}" type="pres">
      <dgm:prSet presAssocID="{A8025FFC-C37B-4A89-805B-6A5156BF03A9}" presName="spH" presStyleCnt="0"/>
      <dgm:spPr/>
    </dgm:pt>
    <dgm:pt modelId="{D214C7AA-F9C5-4101-974E-FC5027075B40}" type="pres">
      <dgm:prSet presAssocID="{A8025FFC-C37B-4A89-805B-6A5156BF03A9}" presName="desTx" presStyleLbl="node1" presStyleIdx="2" presStyleCnt="7">
        <dgm:presLayoutVars>
          <dgm:bulletEnabled val="1"/>
        </dgm:presLayoutVars>
      </dgm:prSet>
      <dgm:spPr/>
      <dgm:t>
        <a:bodyPr/>
        <a:lstStyle/>
        <a:p>
          <a:endParaRPr lang="en-US"/>
        </a:p>
      </dgm:t>
    </dgm:pt>
    <dgm:pt modelId="{FED78B16-D02B-430F-8EEA-938E894D8504}" type="pres">
      <dgm:prSet presAssocID="{C318519E-58E0-4E15-A9D3-3FFB03A9F8E0}" presName="spV" presStyleCnt="0"/>
      <dgm:spPr/>
    </dgm:pt>
    <dgm:pt modelId="{0E595F0A-69CE-4D8D-9A19-DAC2A3CA789F}" type="pres">
      <dgm:prSet presAssocID="{1425A642-D43F-41B2-8BDB-0E6BB4543904}" presName="linNode" presStyleCnt="0"/>
      <dgm:spPr/>
    </dgm:pt>
    <dgm:pt modelId="{77571E24-DB05-4093-BB90-1E053B1711A2}" type="pres">
      <dgm:prSet presAssocID="{1425A642-D43F-41B2-8BDB-0E6BB4543904}" presName="parTx" presStyleLbl="revTx" presStyleIdx="3" presStyleCnt="7">
        <dgm:presLayoutVars>
          <dgm:chMax val="1"/>
          <dgm:bulletEnabled val="1"/>
        </dgm:presLayoutVars>
      </dgm:prSet>
      <dgm:spPr/>
    </dgm:pt>
    <dgm:pt modelId="{A6429356-88D7-4394-A45E-469A3976E77C}" type="pres">
      <dgm:prSet presAssocID="{1425A642-D43F-41B2-8BDB-0E6BB4543904}" presName="bracket" presStyleLbl="parChTrans1D1" presStyleIdx="3" presStyleCnt="7"/>
      <dgm:spPr/>
    </dgm:pt>
    <dgm:pt modelId="{517775CF-36E7-4F19-8A29-3A151EC2AE51}" type="pres">
      <dgm:prSet presAssocID="{1425A642-D43F-41B2-8BDB-0E6BB4543904}" presName="spH" presStyleCnt="0"/>
      <dgm:spPr/>
    </dgm:pt>
    <dgm:pt modelId="{ACA78DCE-7CD7-4818-B99F-BBEF9A6AA661}" type="pres">
      <dgm:prSet presAssocID="{1425A642-D43F-41B2-8BDB-0E6BB4543904}" presName="desTx" presStyleLbl="node1" presStyleIdx="3" presStyleCnt="7">
        <dgm:presLayoutVars>
          <dgm:bulletEnabled val="1"/>
        </dgm:presLayoutVars>
      </dgm:prSet>
      <dgm:spPr/>
      <dgm:t>
        <a:bodyPr/>
        <a:lstStyle/>
        <a:p>
          <a:endParaRPr lang="en-US"/>
        </a:p>
      </dgm:t>
    </dgm:pt>
    <dgm:pt modelId="{AE50AC60-9803-43B7-BFB6-6D92EF99E58F}" type="pres">
      <dgm:prSet presAssocID="{E007AD2F-EBFD-4178-871C-15B4C841EF96}" presName="spV" presStyleCnt="0"/>
      <dgm:spPr/>
    </dgm:pt>
    <dgm:pt modelId="{9E0F9F78-5E10-4481-A4DA-9B7269EF7FBE}" type="pres">
      <dgm:prSet presAssocID="{5E07E826-6794-49D2-AAE5-1F1CA54D89F3}" presName="linNode" presStyleCnt="0"/>
      <dgm:spPr/>
    </dgm:pt>
    <dgm:pt modelId="{F4D2DA67-C288-47AA-8703-B289D29E0E18}" type="pres">
      <dgm:prSet presAssocID="{5E07E826-6794-49D2-AAE5-1F1CA54D89F3}" presName="parTx" presStyleLbl="revTx" presStyleIdx="4" presStyleCnt="7">
        <dgm:presLayoutVars>
          <dgm:chMax val="1"/>
          <dgm:bulletEnabled val="1"/>
        </dgm:presLayoutVars>
      </dgm:prSet>
      <dgm:spPr/>
    </dgm:pt>
    <dgm:pt modelId="{E42D4FAA-868E-450F-B31E-8959BC0F5542}" type="pres">
      <dgm:prSet presAssocID="{5E07E826-6794-49D2-AAE5-1F1CA54D89F3}" presName="bracket" presStyleLbl="parChTrans1D1" presStyleIdx="4" presStyleCnt="7"/>
      <dgm:spPr/>
    </dgm:pt>
    <dgm:pt modelId="{5EB46C75-F62C-4A31-B8AE-B29D93614786}" type="pres">
      <dgm:prSet presAssocID="{5E07E826-6794-49D2-AAE5-1F1CA54D89F3}" presName="spH" presStyleCnt="0"/>
      <dgm:spPr/>
    </dgm:pt>
    <dgm:pt modelId="{44052E8B-D639-4DA2-A62E-DE7101C1206D}" type="pres">
      <dgm:prSet presAssocID="{5E07E826-6794-49D2-AAE5-1F1CA54D89F3}" presName="desTx" presStyleLbl="node1" presStyleIdx="4" presStyleCnt="7">
        <dgm:presLayoutVars>
          <dgm:bulletEnabled val="1"/>
        </dgm:presLayoutVars>
      </dgm:prSet>
      <dgm:spPr/>
    </dgm:pt>
    <dgm:pt modelId="{84BCE0CF-E7E7-4127-A063-B8A7ECF05D74}" type="pres">
      <dgm:prSet presAssocID="{DC735F2C-A099-45A6-810F-2F7BBC99677F}" presName="spV" presStyleCnt="0"/>
      <dgm:spPr/>
    </dgm:pt>
    <dgm:pt modelId="{10A1230D-386C-4DDF-B8D3-A767CE6047C2}" type="pres">
      <dgm:prSet presAssocID="{96A49D1E-5B50-4930-ABE0-514F2822D5B9}" presName="linNode" presStyleCnt="0"/>
      <dgm:spPr/>
    </dgm:pt>
    <dgm:pt modelId="{7BCD1E2C-5231-4E69-8F5A-FC88C20B4D6D}" type="pres">
      <dgm:prSet presAssocID="{96A49D1E-5B50-4930-ABE0-514F2822D5B9}" presName="parTx" presStyleLbl="revTx" presStyleIdx="5" presStyleCnt="7">
        <dgm:presLayoutVars>
          <dgm:chMax val="1"/>
          <dgm:bulletEnabled val="1"/>
        </dgm:presLayoutVars>
      </dgm:prSet>
      <dgm:spPr/>
    </dgm:pt>
    <dgm:pt modelId="{111BC2A8-0943-4444-859F-5A906E395CE3}" type="pres">
      <dgm:prSet presAssocID="{96A49D1E-5B50-4930-ABE0-514F2822D5B9}" presName="bracket" presStyleLbl="parChTrans1D1" presStyleIdx="5" presStyleCnt="7"/>
      <dgm:spPr/>
    </dgm:pt>
    <dgm:pt modelId="{D58FF14D-A0E1-4995-8CBC-5A3598154A0F}" type="pres">
      <dgm:prSet presAssocID="{96A49D1E-5B50-4930-ABE0-514F2822D5B9}" presName="spH" presStyleCnt="0"/>
      <dgm:spPr/>
    </dgm:pt>
    <dgm:pt modelId="{FAED3784-3223-408B-99EE-06C938C6996E}" type="pres">
      <dgm:prSet presAssocID="{96A49D1E-5B50-4930-ABE0-514F2822D5B9}" presName="desTx" presStyleLbl="node1" presStyleIdx="5" presStyleCnt="7">
        <dgm:presLayoutVars>
          <dgm:bulletEnabled val="1"/>
        </dgm:presLayoutVars>
      </dgm:prSet>
      <dgm:spPr/>
      <dgm:t>
        <a:bodyPr/>
        <a:lstStyle/>
        <a:p>
          <a:endParaRPr lang="en-US"/>
        </a:p>
      </dgm:t>
    </dgm:pt>
    <dgm:pt modelId="{B7268B0E-684C-4480-B17F-9E2683A2BE12}" type="pres">
      <dgm:prSet presAssocID="{FF4E117A-4972-4E3C-81A3-387A0054CAAC}" presName="spV" presStyleCnt="0"/>
      <dgm:spPr/>
    </dgm:pt>
    <dgm:pt modelId="{156846A9-A05E-42AB-AF8A-EFD418001931}" type="pres">
      <dgm:prSet presAssocID="{6CEB5DB9-4BEA-42BE-BA92-B641ECF771F8}" presName="linNode" presStyleCnt="0"/>
      <dgm:spPr/>
    </dgm:pt>
    <dgm:pt modelId="{53A39DD8-5038-4A38-AC6F-7AC70F5D57D1}" type="pres">
      <dgm:prSet presAssocID="{6CEB5DB9-4BEA-42BE-BA92-B641ECF771F8}" presName="parTx" presStyleLbl="revTx" presStyleIdx="6" presStyleCnt="7">
        <dgm:presLayoutVars>
          <dgm:chMax val="1"/>
          <dgm:bulletEnabled val="1"/>
        </dgm:presLayoutVars>
      </dgm:prSet>
      <dgm:spPr/>
    </dgm:pt>
    <dgm:pt modelId="{10611CC8-088B-440A-812B-97566FF18383}" type="pres">
      <dgm:prSet presAssocID="{6CEB5DB9-4BEA-42BE-BA92-B641ECF771F8}" presName="bracket" presStyleLbl="parChTrans1D1" presStyleIdx="6" presStyleCnt="7"/>
      <dgm:spPr/>
    </dgm:pt>
    <dgm:pt modelId="{3A4CD06F-78E3-4C55-9AF3-A95055ACE645}" type="pres">
      <dgm:prSet presAssocID="{6CEB5DB9-4BEA-42BE-BA92-B641ECF771F8}" presName="spH" presStyleCnt="0"/>
      <dgm:spPr/>
    </dgm:pt>
    <dgm:pt modelId="{CAB640BC-59B9-434D-A45E-0B4F308E65DC}" type="pres">
      <dgm:prSet presAssocID="{6CEB5DB9-4BEA-42BE-BA92-B641ECF771F8}" presName="desTx" presStyleLbl="node1" presStyleIdx="6" presStyleCnt="7">
        <dgm:presLayoutVars>
          <dgm:bulletEnabled val="1"/>
        </dgm:presLayoutVars>
      </dgm:prSet>
      <dgm:spPr/>
      <dgm:t>
        <a:bodyPr/>
        <a:lstStyle/>
        <a:p>
          <a:endParaRPr lang="en-US"/>
        </a:p>
      </dgm:t>
    </dgm:pt>
  </dgm:ptLst>
  <dgm:cxnLst>
    <dgm:cxn modelId="{227C5107-D144-4246-A88F-0DC76729CB73}" type="presOf" srcId="{E2A70813-32D7-46B0-BA17-A818562E46E4}" destId="{1EAF0012-5D50-47AB-B7E3-A28486083299}" srcOrd="0" destOrd="0" presId="urn:diagrams.loki3.com/BracketList"/>
    <dgm:cxn modelId="{810202B0-85EB-4475-BCBB-6F5C03A0F1C9}" srcId="{96A49D1E-5B50-4930-ABE0-514F2822D5B9}" destId="{D7988CE6-E4FD-4C4C-96F6-2C406120186F}" srcOrd="0" destOrd="0" parTransId="{DF99E629-5A3B-47B2-88B1-6FD3E9F15EE8}" sibTransId="{137344D6-9EEF-464D-B108-A84B26F01AA1}"/>
    <dgm:cxn modelId="{98810F7E-2870-4D1B-B747-2853F2316EAC}" srcId="{EDBEB000-7B48-4038-A1F0-765B4EFAEE48}" destId="{A8025FFC-C37B-4A89-805B-6A5156BF03A9}" srcOrd="2" destOrd="0" parTransId="{78587329-FF8F-4EE1-A631-FC38D217AB3D}" sibTransId="{C318519E-58E0-4E15-A9D3-3FFB03A9F8E0}"/>
    <dgm:cxn modelId="{67242777-3ECD-4063-8AAC-322974AE911D}" type="presOf" srcId="{86679181-EC05-4704-A9C9-69342C598235}" destId="{2065FC9B-7D35-4B1E-BFEB-54EC699B7030}" srcOrd="0" destOrd="0" presId="urn:diagrams.loki3.com/BracketList"/>
    <dgm:cxn modelId="{4DEFD2D4-C6B2-48D7-8E1C-86BB63C2CBDB}" type="presOf" srcId="{1425A642-D43F-41B2-8BDB-0E6BB4543904}" destId="{77571E24-DB05-4093-BB90-1E053B1711A2}" srcOrd="0" destOrd="0" presId="urn:diagrams.loki3.com/BracketList"/>
    <dgm:cxn modelId="{E2610C4A-8312-4505-9EDD-5834C05140D8}" type="presOf" srcId="{D82E078F-A58E-4812-A1A4-92ABBB9583A9}" destId="{ACA78DCE-7CD7-4818-B99F-BBEF9A6AA661}" srcOrd="0" destOrd="0" presId="urn:diagrams.loki3.com/BracketList"/>
    <dgm:cxn modelId="{9117B31F-229D-426F-B126-EEA51EC06B89}" type="presOf" srcId="{303962E8-A2F8-4294-B981-9133B1825980}" destId="{44052E8B-D639-4DA2-A62E-DE7101C1206D}" srcOrd="0" destOrd="0" presId="urn:diagrams.loki3.com/BracketList"/>
    <dgm:cxn modelId="{F5CFD026-F7EF-4682-8CCF-1119F92B9E40}" type="presOf" srcId="{A8025FFC-C37B-4A89-805B-6A5156BF03A9}" destId="{FD4D1AE8-19CB-405E-8753-CB3FC8E7CE6B}" srcOrd="0" destOrd="0" presId="urn:diagrams.loki3.com/BracketList"/>
    <dgm:cxn modelId="{DC6F0145-D011-4E72-9195-BF149DCF241E}" type="presOf" srcId="{9A1C2372-35C6-4443-9C9D-E091A193E5D7}" destId="{E77E2AEA-A613-481B-A41B-CC3EBC8C9881}" srcOrd="0" destOrd="0" presId="urn:diagrams.loki3.com/BracketList"/>
    <dgm:cxn modelId="{F7377F30-699D-473C-BA15-67ECF45EAFA6}" srcId="{E2A70813-32D7-46B0-BA17-A818562E46E4}" destId="{9A1C2372-35C6-4443-9C9D-E091A193E5D7}" srcOrd="0" destOrd="0" parTransId="{4DE7F16E-25E2-4E44-9650-E7306C187F14}" sibTransId="{546DE896-CAC8-4442-A14E-D48BB81E1AA6}"/>
    <dgm:cxn modelId="{F4B695AA-3559-44C7-92F1-6D83A0067D69}" srcId="{6CEB5DB9-4BEA-42BE-BA92-B641ECF771F8}" destId="{11A4A82F-64D0-4905-B49A-842B831FA3FF}" srcOrd="0" destOrd="0" parTransId="{D229EBEF-22B8-4779-ABFD-DB8BCBC55450}" sibTransId="{56D0CA3E-121E-42CA-B0C6-5914505ABD73}"/>
    <dgm:cxn modelId="{7CA265C7-EB17-4EF3-AED8-4188F48958E5}" srcId="{86679181-EC05-4704-A9C9-69342C598235}" destId="{537748A6-31A6-4ACD-BDE0-FEED8CEA6AE3}" srcOrd="0" destOrd="0" parTransId="{5970DC64-0143-43FB-A001-6A2DFFFD0631}" sibTransId="{EEFBCE0F-2059-4F0A-AAC3-B10F10CA9DA6}"/>
    <dgm:cxn modelId="{C5560206-523A-4923-8AD0-F76437C36D9D}" srcId="{EDBEB000-7B48-4038-A1F0-765B4EFAEE48}" destId="{5E07E826-6794-49D2-AAE5-1F1CA54D89F3}" srcOrd="4" destOrd="0" parTransId="{04178BF3-F653-4BA9-9B28-0074B3D81607}" sibTransId="{DC735F2C-A099-45A6-810F-2F7BBC99677F}"/>
    <dgm:cxn modelId="{20485FF2-E555-43D6-92BA-0AD14646FEC3}" srcId="{1425A642-D43F-41B2-8BDB-0E6BB4543904}" destId="{D82E078F-A58E-4812-A1A4-92ABBB9583A9}" srcOrd="0" destOrd="0" parTransId="{9DB609E4-6C75-4416-A6D5-39D23C520003}" sibTransId="{6C76461A-8B7B-4B8F-8E29-6645B89A7FDB}"/>
    <dgm:cxn modelId="{B3B69B2C-C8F2-4629-9F7A-BC0A82F5B9A6}" type="presOf" srcId="{6CEB5DB9-4BEA-42BE-BA92-B641ECF771F8}" destId="{53A39DD8-5038-4A38-AC6F-7AC70F5D57D1}" srcOrd="0" destOrd="0" presId="urn:diagrams.loki3.com/BracketList"/>
    <dgm:cxn modelId="{EB4FE7FC-BDCA-4A56-ACA3-1DE3A1C613CE}" srcId="{EDBEB000-7B48-4038-A1F0-765B4EFAEE48}" destId="{86679181-EC05-4704-A9C9-69342C598235}" srcOrd="1" destOrd="0" parTransId="{4C7578CB-4BAA-4585-83D0-801EE0AFF1A0}" sibTransId="{AC7C6DDA-5441-4D84-ADD4-AAA728EB186D}"/>
    <dgm:cxn modelId="{E7D95031-9921-487E-B9FA-5A1DA5DC8F81}" srcId="{EDBEB000-7B48-4038-A1F0-765B4EFAEE48}" destId="{E2A70813-32D7-46B0-BA17-A818562E46E4}" srcOrd="0" destOrd="0" parTransId="{7D6129EB-0338-4270-9529-4211D6D55925}" sibTransId="{26CC18DD-51DD-4F61-90FB-C301B7B0EF0A}"/>
    <dgm:cxn modelId="{9F62F957-F186-4D09-A73E-DC3F76863173}" srcId="{EDBEB000-7B48-4038-A1F0-765B4EFAEE48}" destId="{6CEB5DB9-4BEA-42BE-BA92-B641ECF771F8}" srcOrd="6" destOrd="0" parTransId="{7D383CB6-C006-418D-BC0F-383BE00497CA}" sibTransId="{81EF8272-DFB7-4A94-9F8F-EBE6E426D5C1}"/>
    <dgm:cxn modelId="{3414FAD7-766D-4B0F-BD4A-0E8C2F49C33F}" type="presOf" srcId="{D7988CE6-E4FD-4C4C-96F6-2C406120186F}" destId="{FAED3784-3223-408B-99EE-06C938C6996E}" srcOrd="0" destOrd="0" presId="urn:diagrams.loki3.com/BracketList"/>
    <dgm:cxn modelId="{A8817FD8-E805-409B-88E2-F295D9E3E3B1}" type="presOf" srcId="{EDBEB000-7B48-4038-A1F0-765B4EFAEE48}" destId="{39A59170-FEC4-46A4-96B5-1DBAFDF5CDFE}" srcOrd="0" destOrd="0" presId="urn:diagrams.loki3.com/BracketList"/>
    <dgm:cxn modelId="{41AF6516-1CF8-40A4-91B3-2B2DA468B7F3}" srcId="{5E07E826-6794-49D2-AAE5-1F1CA54D89F3}" destId="{303962E8-A2F8-4294-B981-9133B1825980}" srcOrd="0" destOrd="0" parTransId="{86D628BB-760A-4918-9F35-4E11E79B6F64}" sibTransId="{0E37630F-4708-48EB-B4AD-A43A428758E3}"/>
    <dgm:cxn modelId="{12E21941-FFB1-45D6-ABA1-F68B6B42E98D}" type="presOf" srcId="{CBEDA668-098A-4401-843F-A96AA84F6B1F}" destId="{D214C7AA-F9C5-4101-974E-FC5027075B40}" srcOrd="0" destOrd="0" presId="urn:diagrams.loki3.com/BracketList"/>
    <dgm:cxn modelId="{CF16A1BA-915F-4BD8-A25C-AC72E5800540}" type="presOf" srcId="{5E07E826-6794-49D2-AAE5-1F1CA54D89F3}" destId="{F4D2DA67-C288-47AA-8703-B289D29E0E18}" srcOrd="0" destOrd="0" presId="urn:diagrams.loki3.com/BracketList"/>
    <dgm:cxn modelId="{C5BCF907-6AFE-4158-A059-DAB9EE880413}" srcId="{EDBEB000-7B48-4038-A1F0-765B4EFAEE48}" destId="{1425A642-D43F-41B2-8BDB-0E6BB4543904}" srcOrd="3" destOrd="0" parTransId="{936E9CA8-E58C-416B-95E3-CE30449BF77D}" sibTransId="{E007AD2F-EBFD-4178-871C-15B4C841EF96}"/>
    <dgm:cxn modelId="{00E6D68B-875A-4F27-9564-726D6CD215A9}" type="presOf" srcId="{96A49D1E-5B50-4930-ABE0-514F2822D5B9}" destId="{7BCD1E2C-5231-4E69-8F5A-FC88C20B4D6D}" srcOrd="0" destOrd="0" presId="urn:diagrams.loki3.com/BracketList"/>
    <dgm:cxn modelId="{55DBA20C-8499-4244-8EF0-93C9879F11FD}" srcId="{A8025FFC-C37B-4A89-805B-6A5156BF03A9}" destId="{CBEDA668-098A-4401-843F-A96AA84F6B1F}" srcOrd="0" destOrd="0" parTransId="{AFCD3D64-93CF-4828-9C6C-F5B970BF55DC}" sibTransId="{B8416C57-B2BA-4C72-AE49-BD4884ED7DDD}"/>
    <dgm:cxn modelId="{F0D6CD2E-1085-444F-99C8-6042942D3688}" srcId="{EDBEB000-7B48-4038-A1F0-765B4EFAEE48}" destId="{96A49D1E-5B50-4930-ABE0-514F2822D5B9}" srcOrd="5" destOrd="0" parTransId="{E5BBC570-A824-4D72-B05A-55BD603A5F3F}" sibTransId="{FF4E117A-4972-4E3C-81A3-387A0054CAAC}"/>
    <dgm:cxn modelId="{A488C564-DD45-4FD9-AB3B-9BCA2D22944F}" type="presOf" srcId="{537748A6-31A6-4ACD-BDE0-FEED8CEA6AE3}" destId="{E7C73F5C-7DC0-430E-A1E5-DB60DC429A75}" srcOrd="0" destOrd="0" presId="urn:diagrams.loki3.com/BracketList"/>
    <dgm:cxn modelId="{FC9B3DFA-AB1B-4A59-95EB-96D74B4DA76D}" type="presOf" srcId="{11A4A82F-64D0-4905-B49A-842B831FA3FF}" destId="{CAB640BC-59B9-434D-A45E-0B4F308E65DC}" srcOrd="0" destOrd="0" presId="urn:diagrams.loki3.com/BracketList"/>
    <dgm:cxn modelId="{AC38AB41-5DA9-482F-BAF5-E53F1BAEC345}" type="presParOf" srcId="{39A59170-FEC4-46A4-96B5-1DBAFDF5CDFE}" destId="{0E78E4BF-A6B8-46BB-A266-1C4249BDEDB3}" srcOrd="0" destOrd="0" presId="urn:diagrams.loki3.com/BracketList"/>
    <dgm:cxn modelId="{6410698E-97F9-464C-9BC6-A48AB58A6CC6}" type="presParOf" srcId="{0E78E4BF-A6B8-46BB-A266-1C4249BDEDB3}" destId="{1EAF0012-5D50-47AB-B7E3-A28486083299}" srcOrd="0" destOrd="0" presId="urn:diagrams.loki3.com/BracketList"/>
    <dgm:cxn modelId="{2E5F6EC5-8AED-43AD-A66E-FFEAC12B643E}" type="presParOf" srcId="{0E78E4BF-A6B8-46BB-A266-1C4249BDEDB3}" destId="{AE0AFFC9-3C72-4BE8-8CDC-AB0027E713A7}" srcOrd="1" destOrd="0" presId="urn:diagrams.loki3.com/BracketList"/>
    <dgm:cxn modelId="{8D6EBB35-A920-438D-8776-47E9C640FE21}" type="presParOf" srcId="{0E78E4BF-A6B8-46BB-A266-1C4249BDEDB3}" destId="{FE89DD93-A27F-4F2F-AE30-B17F5FCDA578}" srcOrd="2" destOrd="0" presId="urn:diagrams.loki3.com/BracketList"/>
    <dgm:cxn modelId="{2F9098E3-8CFF-4E80-93D7-A3FF1CB6D727}" type="presParOf" srcId="{0E78E4BF-A6B8-46BB-A266-1C4249BDEDB3}" destId="{E77E2AEA-A613-481B-A41B-CC3EBC8C9881}" srcOrd="3" destOrd="0" presId="urn:diagrams.loki3.com/BracketList"/>
    <dgm:cxn modelId="{49CB474A-9501-475A-80D1-1284536D8FCA}" type="presParOf" srcId="{39A59170-FEC4-46A4-96B5-1DBAFDF5CDFE}" destId="{38FE4EA0-0470-4E26-B3FD-84328794C1C9}" srcOrd="1" destOrd="0" presId="urn:diagrams.loki3.com/BracketList"/>
    <dgm:cxn modelId="{CEC027C0-75A8-4239-AFAD-F52810E76540}" type="presParOf" srcId="{39A59170-FEC4-46A4-96B5-1DBAFDF5CDFE}" destId="{036B4822-891B-4D42-9CAE-BFD08C926449}" srcOrd="2" destOrd="0" presId="urn:diagrams.loki3.com/BracketList"/>
    <dgm:cxn modelId="{6C4EC9C5-0732-4AF7-91F0-AE6F1C2E43E5}" type="presParOf" srcId="{036B4822-891B-4D42-9CAE-BFD08C926449}" destId="{2065FC9B-7D35-4B1E-BFEB-54EC699B7030}" srcOrd="0" destOrd="0" presId="urn:diagrams.loki3.com/BracketList"/>
    <dgm:cxn modelId="{40C1B0BB-39CA-413B-A630-C093A47FD212}" type="presParOf" srcId="{036B4822-891B-4D42-9CAE-BFD08C926449}" destId="{1A0B1E04-F61C-49D8-ABA6-029A8A956220}" srcOrd="1" destOrd="0" presId="urn:diagrams.loki3.com/BracketList"/>
    <dgm:cxn modelId="{013252EA-0566-4556-AB55-D8E7D07F74A3}" type="presParOf" srcId="{036B4822-891B-4D42-9CAE-BFD08C926449}" destId="{6CB7260F-A92F-4707-B1BE-2FC01312730A}" srcOrd="2" destOrd="0" presId="urn:diagrams.loki3.com/BracketList"/>
    <dgm:cxn modelId="{CFA01568-7AAD-4E35-8F0C-6CD686225F20}" type="presParOf" srcId="{036B4822-891B-4D42-9CAE-BFD08C926449}" destId="{E7C73F5C-7DC0-430E-A1E5-DB60DC429A75}" srcOrd="3" destOrd="0" presId="urn:diagrams.loki3.com/BracketList"/>
    <dgm:cxn modelId="{CA44A920-AC63-4411-8FE1-02DFC21A1373}" type="presParOf" srcId="{39A59170-FEC4-46A4-96B5-1DBAFDF5CDFE}" destId="{3A295DEA-FE91-4637-94FF-13032B7AB2AB}" srcOrd="3" destOrd="0" presId="urn:diagrams.loki3.com/BracketList"/>
    <dgm:cxn modelId="{D0773407-F07D-43B2-8602-21A17909452C}" type="presParOf" srcId="{39A59170-FEC4-46A4-96B5-1DBAFDF5CDFE}" destId="{9DE11565-B47F-443A-8DF7-58252D1ACD85}" srcOrd="4" destOrd="0" presId="urn:diagrams.loki3.com/BracketList"/>
    <dgm:cxn modelId="{61B2D7FB-975C-4239-8198-83604CC321B3}" type="presParOf" srcId="{9DE11565-B47F-443A-8DF7-58252D1ACD85}" destId="{FD4D1AE8-19CB-405E-8753-CB3FC8E7CE6B}" srcOrd="0" destOrd="0" presId="urn:diagrams.loki3.com/BracketList"/>
    <dgm:cxn modelId="{3132A654-30F7-4F88-8983-7E09AF0429BF}" type="presParOf" srcId="{9DE11565-B47F-443A-8DF7-58252D1ACD85}" destId="{811BC177-89A5-45E1-A399-A25933AACF93}" srcOrd="1" destOrd="0" presId="urn:diagrams.loki3.com/BracketList"/>
    <dgm:cxn modelId="{1A5274B1-8538-4B6A-AB51-612A0A7FF943}" type="presParOf" srcId="{9DE11565-B47F-443A-8DF7-58252D1ACD85}" destId="{45442919-0737-4958-8185-F26FB53C6701}" srcOrd="2" destOrd="0" presId="urn:diagrams.loki3.com/BracketList"/>
    <dgm:cxn modelId="{6E0FB1CC-B895-4498-AA23-EA4EF7B90B6E}" type="presParOf" srcId="{9DE11565-B47F-443A-8DF7-58252D1ACD85}" destId="{D214C7AA-F9C5-4101-974E-FC5027075B40}" srcOrd="3" destOrd="0" presId="urn:diagrams.loki3.com/BracketList"/>
    <dgm:cxn modelId="{DF287504-CACB-4281-A0C7-A9C4FFC2419B}" type="presParOf" srcId="{39A59170-FEC4-46A4-96B5-1DBAFDF5CDFE}" destId="{FED78B16-D02B-430F-8EEA-938E894D8504}" srcOrd="5" destOrd="0" presId="urn:diagrams.loki3.com/BracketList"/>
    <dgm:cxn modelId="{ADB2F863-9E81-433B-8C4F-8B5EDE5071B2}" type="presParOf" srcId="{39A59170-FEC4-46A4-96B5-1DBAFDF5CDFE}" destId="{0E595F0A-69CE-4D8D-9A19-DAC2A3CA789F}" srcOrd="6" destOrd="0" presId="urn:diagrams.loki3.com/BracketList"/>
    <dgm:cxn modelId="{55DA3366-4A55-4D4A-9FD4-5B996829CA28}" type="presParOf" srcId="{0E595F0A-69CE-4D8D-9A19-DAC2A3CA789F}" destId="{77571E24-DB05-4093-BB90-1E053B1711A2}" srcOrd="0" destOrd="0" presId="urn:diagrams.loki3.com/BracketList"/>
    <dgm:cxn modelId="{2FF85784-B14A-4241-8282-49E70787624B}" type="presParOf" srcId="{0E595F0A-69CE-4D8D-9A19-DAC2A3CA789F}" destId="{A6429356-88D7-4394-A45E-469A3976E77C}" srcOrd="1" destOrd="0" presId="urn:diagrams.loki3.com/BracketList"/>
    <dgm:cxn modelId="{4902D57E-9BF7-4A01-91CB-BB01B2AA3AF1}" type="presParOf" srcId="{0E595F0A-69CE-4D8D-9A19-DAC2A3CA789F}" destId="{517775CF-36E7-4F19-8A29-3A151EC2AE51}" srcOrd="2" destOrd="0" presId="urn:diagrams.loki3.com/BracketList"/>
    <dgm:cxn modelId="{0A78ADF2-E799-4F40-984C-70EA54D99102}" type="presParOf" srcId="{0E595F0A-69CE-4D8D-9A19-DAC2A3CA789F}" destId="{ACA78DCE-7CD7-4818-B99F-BBEF9A6AA661}" srcOrd="3" destOrd="0" presId="urn:diagrams.loki3.com/BracketList"/>
    <dgm:cxn modelId="{169D3202-A353-47B3-98F4-E939CC77C938}" type="presParOf" srcId="{39A59170-FEC4-46A4-96B5-1DBAFDF5CDFE}" destId="{AE50AC60-9803-43B7-BFB6-6D92EF99E58F}" srcOrd="7" destOrd="0" presId="urn:diagrams.loki3.com/BracketList"/>
    <dgm:cxn modelId="{2DF44CF7-C3B1-4CC2-84D6-999481584A77}" type="presParOf" srcId="{39A59170-FEC4-46A4-96B5-1DBAFDF5CDFE}" destId="{9E0F9F78-5E10-4481-A4DA-9B7269EF7FBE}" srcOrd="8" destOrd="0" presId="urn:diagrams.loki3.com/BracketList"/>
    <dgm:cxn modelId="{9B4CE2CE-E861-4B28-81FB-CA1932AB6BA1}" type="presParOf" srcId="{9E0F9F78-5E10-4481-A4DA-9B7269EF7FBE}" destId="{F4D2DA67-C288-47AA-8703-B289D29E0E18}" srcOrd="0" destOrd="0" presId="urn:diagrams.loki3.com/BracketList"/>
    <dgm:cxn modelId="{8A75A1BC-85F2-45BF-AA33-D26C3390CE2E}" type="presParOf" srcId="{9E0F9F78-5E10-4481-A4DA-9B7269EF7FBE}" destId="{E42D4FAA-868E-450F-B31E-8959BC0F5542}" srcOrd="1" destOrd="0" presId="urn:diagrams.loki3.com/BracketList"/>
    <dgm:cxn modelId="{B0C74694-A0AF-4200-A877-810F242E5B93}" type="presParOf" srcId="{9E0F9F78-5E10-4481-A4DA-9B7269EF7FBE}" destId="{5EB46C75-F62C-4A31-B8AE-B29D93614786}" srcOrd="2" destOrd="0" presId="urn:diagrams.loki3.com/BracketList"/>
    <dgm:cxn modelId="{D59C42B1-8452-4A5A-B9C1-6043A24EE2D8}" type="presParOf" srcId="{9E0F9F78-5E10-4481-A4DA-9B7269EF7FBE}" destId="{44052E8B-D639-4DA2-A62E-DE7101C1206D}" srcOrd="3" destOrd="0" presId="urn:diagrams.loki3.com/BracketList"/>
    <dgm:cxn modelId="{0890F10E-04A0-49B3-AE06-8F4F6187F71F}" type="presParOf" srcId="{39A59170-FEC4-46A4-96B5-1DBAFDF5CDFE}" destId="{84BCE0CF-E7E7-4127-A063-B8A7ECF05D74}" srcOrd="9" destOrd="0" presId="urn:diagrams.loki3.com/BracketList"/>
    <dgm:cxn modelId="{CCAF4976-E1E0-417C-BE26-DD831F908828}" type="presParOf" srcId="{39A59170-FEC4-46A4-96B5-1DBAFDF5CDFE}" destId="{10A1230D-386C-4DDF-B8D3-A767CE6047C2}" srcOrd="10" destOrd="0" presId="urn:diagrams.loki3.com/BracketList"/>
    <dgm:cxn modelId="{935A2FD4-4A7C-461F-B919-69F0E826B8DC}" type="presParOf" srcId="{10A1230D-386C-4DDF-B8D3-A767CE6047C2}" destId="{7BCD1E2C-5231-4E69-8F5A-FC88C20B4D6D}" srcOrd="0" destOrd="0" presId="urn:diagrams.loki3.com/BracketList"/>
    <dgm:cxn modelId="{82411547-2A31-4D6E-8A5E-E9B597F8583C}" type="presParOf" srcId="{10A1230D-386C-4DDF-B8D3-A767CE6047C2}" destId="{111BC2A8-0943-4444-859F-5A906E395CE3}" srcOrd="1" destOrd="0" presId="urn:diagrams.loki3.com/BracketList"/>
    <dgm:cxn modelId="{5BCB2D5E-645D-4E91-B7C8-DFB7D15BAC94}" type="presParOf" srcId="{10A1230D-386C-4DDF-B8D3-A767CE6047C2}" destId="{D58FF14D-A0E1-4995-8CBC-5A3598154A0F}" srcOrd="2" destOrd="0" presId="urn:diagrams.loki3.com/BracketList"/>
    <dgm:cxn modelId="{F6945379-84C9-4B41-95B3-CD484A38B1AC}" type="presParOf" srcId="{10A1230D-386C-4DDF-B8D3-A767CE6047C2}" destId="{FAED3784-3223-408B-99EE-06C938C6996E}" srcOrd="3" destOrd="0" presId="urn:diagrams.loki3.com/BracketList"/>
    <dgm:cxn modelId="{6A27576B-FA09-459A-B7B3-560A6DB93019}" type="presParOf" srcId="{39A59170-FEC4-46A4-96B5-1DBAFDF5CDFE}" destId="{B7268B0E-684C-4480-B17F-9E2683A2BE12}" srcOrd="11" destOrd="0" presId="urn:diagrams.loki3.com/BracketList"/>
    <dgm:cxn modelId="{600D3284-106F-4A31-8192-7C295BB94136}" type="presParOf" srcId="{39A59170-FEC4-46A4-96B5-1DBAFDF5CDFE}" destId="{156846A9-A05E-42AB-AF8A-EFD418001931}" srcOrd="12" destOrd="0" presId="urn:diagrams.loki3.com/BracketList"/>
    <dgm:cxn modelId="{42D59851-6E6C-4BAA-8BBF-E6D783A041AF}" type="presParOf" srcId="{156846A9-A05E-42AB-AF8A-EFD418001931}" destId="{53A39DD8-5038-4A38-AC6F-7AC70F5D57D1}" srcOrd="0" destOrd="0" presId="urn:diagrams.loki3.com/BracketList"/>
    <dgm:cxn modelId="{094408E9-EBBB-4A3A-8E4F-644BE6A1A4BB}" type="presParOf" srcId="{156846A9-A05E-42AB-AF8A-EFD418001931}" destId="{10611CC8-088B-440A-812B-97566FF18383}" srcOrd="1" destOrd="0" presId="urn:diagrams.loki3.com/BracketList"/>
    <dgm:cxn modelId="{E010D2D8-E261-49D1-A930-3FCD4BDBDD89}" type="presParOf" srcId="{156846A9-A05E-42AB-AF8A-EFD418001931}" destId="{3A4CD06F-78E3-4C55-9AF3-A95055ACE645}" srcOrd="2" destOrd="0" presId="urn:diagrams.loki3.com/BracketList"/>
    <dgm:cxn modelId="{CC695DCB-B439-4DE9-A09E-85CC373D8390}" type="presParOf" srcId="{156846A9-A05E-42AB-AF8A-EFD418001931}" destId="{CAB640BC-59B9-434D-A45E-0B4F308E65D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F1D9D9-911A-446A-AA9B-E5B2827C65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E21EC75-48B7-4624-9C1C-59EAAC2ED363}">
      <dgm:prSet phldrT="[Text]"/>
      <dgm:spPr/>
      <dgm:t>
        <a:bodyPr/>
        <a:lstStyle/>
        <a:p>
          <a:r>
            <a:rPr lang="en-US" altLang="en-US" dirty="0" smtClean="0"/>
            <a:t>Organizational policy</a:t>
          </a:r>
          <a:endParaRPr lang="en-US" dirty="0"/>
        </a:p>
      </dgm:t>
    </dgm:pt>
    <dgm:pt modelId="{54F8B709-277B-4C3F-B5BD-C84270156DE7}" type="parTrans" cxnId="{FE4E4320-E728-47EE-A234-79BFFC27CB33}">
      <dgm:prSet/>
      <dgm:spPr/>
      <dgm:t>
        <a:bodyPr/>
        <a:lstStyle/>
        <a:p>
          <a:endParaRPr lang="en-US"/>
        </a:p>
      </dgm:t>
    </dgm:pt>
    <dgm:pt modelId="{A7F667DB-F214-4BD8-A197-47E49E98D438}" type="sibTrans" cxnId="{FE4E4320-E728-47EE-A234-79BFFC27CB33}">
      <dgm:prSet/>
      <dgm:spPr/>
      <dgm:t>
        <a:bodyPr/>
        <a:lstStyle/>
        <a:p>
          <a:endParaRPr lang="en-US"/>
        </a:p>
      </dgm:t>
    </dgm:pt>
    <dgm:pt modelId="{AC0D64A3-7A86-4E6A-A45E-E2C8F20B66FD}">
      <dgm:prSet/>
      <dgm:spPr/>
      <dgm:t>
        <a:bodyPr/>
        <a:lstStyle/>
        <a:p>
          <a:r>
            <a:rPr lang="en-US" altLang="en-US" smtClean="0"/>
            <a:t>Applicant documentation</a:t>
          </a:r>
          <a:endParaRPr lang="en-US" altLang="en-US" dirty="0" smtClean="0"/>
        </a:p>
      </dgm:t>
    </dgm:pt>
    <dgm:pt modelId="{91F8AE4A-7F0D-4113-8B3D-19D59802ED7F}" type="parTrans" cxnId="{91087F06-E75E-4E01-9691-2260F2BAD6A5}">
      <dgm:prSet/>
      <dgm:spPr/>
      <dgm:t>
        <a:bodyPr/>
        <a:lstStyle/>
        <a:p>
          <a:endParaRPr lang="en-US"/>
        </a:p>
      </dgm:t>
    </dgm:pt>
    <dgm:pt modelId="{8BF0DF97-4522-40D1-A396-AA44F8698387}" type="sibTrans" cxnId="{91087F06-E75E-4E01-9691-2260F2BAD6A5}">
      <dgm:prSet/>
      <dgm:spPr/>
      <dgm:t>
        <a:bodyPr/>
        <a:lstStyle/>
        <a:p>
          <a:endParaRPr lang="en-US"/>
        </a:p>
      </dgm:t>
    </dgm:pt>
    <dgm:pt modelId="{4CC842F2-950B-409A-9D1D-E2DC55C11310}">
      <dgm:prSet/>
      <dgm:spPr/>
      <dgm:t>
        <a:bodyPr/>
        <a:lstStyle/>
        <a:p>
          <a:r>
            <a:rPr lang="en-US" altLang="en-US" smtClean="0"/>
            <a:t>Evaluation of reference information</a:t>
          </a:r>
          <a:endParaRPr lang="en-US" altLang="en-US" dirty="0" smtClean="0"/>
        </a:p>
      </dgm:t>
    </dgm:pt>
    <dgm:pt modelId="{B1619BB1-0F0C-4DE9-BC55-46A5ACC2E994}" type="parTrans" cxnId="{7E7A6137-0F88-4F69-9C3A-FC5FDEC2134C}">
      <dgm:prSet/>
      <dgm:spPr/>
      <dgm:t>
        <a:bodyPr/>
        <a:lstStyle/>
        <a:p>
          <a:endParaRPr lang="en-US"/>
        </a:p>
      </dgm:t>
    </dgm:pt>
    <dgm:pt modelId="{99793A0B-8ED5-4705-8825-F123022F041F}" type="sibTrans" cxnId="{7E7A6137-0F88-4F69-9C3A-FC5FDEC2134C}">
      <dgm:prSet/>
      <dgm:spPr/>
      <dgm:t>
        <a:bodyPr/>
        <a:lstStyle/>
        <a:p>
          <a:endParaRPr lang="en-US"/>
        </a:p>
      </dgm:t>
    </dgm:pt>
    <dgm:pt modelId="{69B7D7D1-BABA-4275-8FF9-741B13FB79AD}">
      <dgm:prSet/>
      <dgm:spPr/>
      <dgm:t>
        <a:bodyPr/>
        <a:lstStyle/>
        <a:p>
          <a:r>
            <a:rPr lang="en-US" altLang="en-US" dirty="0" smtClean="0"/>
            <a:t>Applicant responsibilities</a:t>
          </a:r>
        </a:p>
      </dgm:t>
    </dgm:pt>
    <dgm:pt modelId="{77644E51-4CDA-4D11-9E0A-8C401165D0DB}" type="parTrans" cxnId="{D30CC456-6872-4386-9741-627F478049ED}">
      <dgm:prSet/>
      <dgm:spPr/>
      <dgm:t>
        <a:bodyPr/>
        <a:lstStyle/>
        <a:p>
          <a:endParaRPr lang="en-US"/>
        </a:p>
      </dgm:t>
    </dgm:pt>
    <dgm:pt modelId="{2D131532-550F-4DE9-8CBB-B7996908D430}" type="sibTrans" cxnId="{D30CC456-6872-4386-9741-627F478049ED}">
      <dgm:prSet/>
      <dgm:spPr/>
      <dgm:t>
        <a:bodyPr/>
        <a:lstStyle/>
        <a:p>
          <a:endParaRPr lang="en-US"/>
        </a:p>
      </dgm:t>
    </dgm:pt>
    <dgm:pt modelId="{9E0B4794-AC0C-4D0C-A625-B9F2771F307B}">
      <dgm:prSet/>
      <dgm:spPr/>
      <dgm:t>
        <a:bodyPr/>
        <a:lstStyle/>
        <a:p>
          <a:r>
            <a:rPr lang="en-US" altLang="en-US" smtClean="0"/>
            <a:t>Consistency </a:t>
          </a:r>
          <a:endParaRPr lang="en-US" altLang="en-US" dirty="0" smtClean="0"/>
        </a:p>
      </dgm:t>
    </dgm:pt>
    <dgm:pt modelId="{2945A86A-A9B7-483E-A496-D0784075EB8C}" type="parTrans" cxnId="{612A7D34-D03D-4A11-999E-6F090455E8D1}">
      <dgm:prSet/>
      <dgm:spPr/>
      <dgm:t>
        <a:bodyPr/>
        <a:lstStyle/>
        <a:p>
          <a:endParaRPr lang="en-US"/>
        </a:p>
      </dgm:t>
    </dgm:pt>
    <dgm:pt modelId="{9AC07936-1D3B-4AA5-A8A1-2ADFD555882C}" type="sibTrans" cxnId="{612A7D34-D03D-4A11-999E-6F090455E8D1}">
      <dgm:prSet/>
      <dgm:spPr/>
      <dgm:t>
        <a:bodyPr/>
        <a:lstStyle/>
        <a:p>
          <a:endParaRPr lang="en-US"/>
        </a:p>
      </dgm:t>
    </dgm:pt>
    <dgm:pt modelId="{2D050B4A-9F16-40FA-99BC-E071B157C1B6}">
      <dgm:prSet/>
      <dgm:spPr/>
      <dgm:t>
        <a:bodyPr/>
        <a:lstStyle/>
        <a:p>
          <a:r>
            <a:rPr lang="en-US" altLang="en-US" dirty="0" smtClean="0"/>
            <a:t>Reference checking procedures &amp; forms</a:t>
          </a:r>
          <a:endParaRPr lang="en-US" dirty="0"/>
        </a:p>
      </dgm:t>
    </dgm:pt>
    <dgm:pt modelId="{C9DEEE93-A96A-434F-93D9-D4E2DD0C6074}" type="parTrans" cxnId="{786D73E7-9032-4522-9ACF-D424EACDE2F1}">
      <dgm:prSet/>
      <dgm:spPr/>
      <dgm:t>
        <a:bodyPr/>
        <a:lstStyle/>
        <a:p>
          <a:endParaRPr lang="en-US"/>
        </a:p>
      </dgm:t>
    </dgm:pt>
    <dgm:pt modelId="{928376BE-11B8-4919-A75D-8E1B0472A816}" type="sibTrans" cxnId="{786D73E7-9032-4522-9ACF-D424EACDE2F1}">
      <dgm:prSet/>
      <dgm:spPr/>
      <dgm:t>
        <a:bodyPr/>
        <a:lstStyle/>
        <a:p>
          <a:endParaRPr lang="en-US"/>
        </a:p>
      </dgm:t>
    </dgm:pt>
    <dgm:pt modelId="{9C494E59-989B-47D2-B6B9-275CF44C543B}" type="pres">
      <dgm:prSet presAssocID="{A3F1D9D9-911A-446A-AA9B-E5B2827C6558}" presName="diagram" presStyleCnt="0">
        <dgm:presLayoutVars>
          <dgm:dir/>
          <dgm:resizeHandles val="exact"/>
        </dgm:presLayoutVars>
      </dgm:prSet>
      <dgm:spPr/>
      <dgm:t>
        <a:bodyPr/>
        <a:lstStyle/>
        <a:p>
          <a:endParaRPr lang="en-US"/>
        </a:p>
      </dgm:t>
    </dgm:pt>
    <dgm:pt modelId="{6B3A4AFA-74F6-4D39-BFCC-EE1B1D6A3463}" type="pres">
      <dgm:prSet presAssocID="{7E21EC75-48B7-4624-9C1C-59EAAC2ED363}" presName="node" presStyleLbl="node1" presStyleIdx="0" presStyleCnt="6">
        <dgm:presLayoutVars>
          <dgm:bulletEnabled val="1"/>
        </dgm:presLayoutVars>
      </dgm:prSet>
      <dgm:spPr/>
      <dgm:t>
        <a:bodyPr/>
        <a:lstStyle/>
        <a:p>
          <a:endParaRPr lang="en-US"/>
        </a:p>
      </dgm:t>
    </dgm:pt>
    <dgm:pt modelId="{82BACB66-B206-414E-93D6-B09F42916442}" type="pres">
      <dgm:prSet presAssocID="{A7F667DB-F214-4BD8-A197-47E49E98D438}" presName="sibTrans" presStyleCnt="0"/>
      <dgm:spPr/>
    </dgm:pt>
    <dgm:pt modelId="{AA900DBC-2DA2-4AF8-81C3-959EC0134E6D}" type="pres">
      <dgm:prSet presAssocID="{2D050B4A-9F16-40FA-99BC-E071B157C1B6}" presName="node" presStyleLbl="node1" presStyleIdx="1" presStyleCnt="6">
        <dgm:presLayoutVars>
          <dgm:bulletEnabled val="1"/>
        </dgm:presLayoutVars>
      </dgm:prSet>
      <dgm:spPr/>
      <dgm:t>
        <a:bodyPr/>
        <a:lstStyle/>
        <a:p>
          <a:endParaRPr lang="en-US"/>
        </a:p>
      </dgm:t>
    </dgm:pt>
    <dgm:pt modelId="{76A7279C-8D98-461C-B57A-C0CBE8095A56}" type="pres">
      <dgm:prSet presAssocID="{928376BE-11B8-4919-A75D-8E1B0472A816}" presName="sibTrans" presStyleCnt="0"/>
      <dgm:spPr/>
    </dgm:pt>
    <dgm:pt modelId="{7BA6FA63-3163-4F59-B821-F499F6E123E3}" type="pres">
      <dgm:prSet presAssocID="{AC0D64A3-7A86-4E6A-A45E-E2C8F20B66FD}" presName="node" presStyleLbl="node1" presStyleIdx="2" presStyleCnt="6">
        <dgm:presLayoutVars>
          <dgm:bulletEnabled val="1"/>
        </dgm:presLayoutVars>
      </dgm:prSet>
      <dgm:spPr/>
      <dgm:t>
        <a:bodyPr/>
        <a:lstStyle/>
        <a:p>
          <a:endParaRPr lang="en-US"/>
        </a:p>
      </dgm:t>
    </dgm:pt>
    <dgm:pt modelId="{DD8E4167-ECB8-4554-82C2-E5209535BCCA}" type="pres">
      <dgm:prSet presAssocID="{8BF0DF97-4522-40D1-A396-AA44F8698387}" presName="sibTrans" presStyleCnt="0"/>
      <dgm:spPr/>
    </dgm:pt>
    <dgm:pt modelId="{807B49BB-EADA-4C30-BBBD-DEBA567DFC59}" type="pres">
      <dgm:prSet presAssocID="{69B7D7D1-BABA-4275-8FF9-741B13FB79AD}" presName="node" presStyleLbl="node1" presStyleIdx="3" presStyleCnt="6">
        <dgm:presLayoutVars>
          <dgm:bulletEnabled val="1"/>
        </dgm:presLayoutVars>
      </dgm:prSet>
      <dgm:spPr/>
      <dgm:t>
        <a:bodyPr/>
        <a:lstStyle/>
        <a:p>
          <a:endParaRPr lang="en-US"/>
        </a:p>
      </dgm:t>
    </dgm:pt>
    <dgm:pt modelId="{E8B32B94-8C53-4D76-A896-A25CE0CFBCE5}" type="pres">
      <dgm:prSet presAssocID="{2D131532-550F-4DE9-8CBB-B7996908D430}" presName="sibTrans" presStyleCnt="0"/>
      <dgm:spPr/>
    </dgm:pt>
    <dgm:pt modelId="{63B51FC1-D69E-4B58-B763-DFA0EA56113D}" type="pres">
      <dgm:prSet presAssocID="{9E0B4794-AC0C-4D0C-A625-B9F2771F307B}" presName="node" presStyleLbl="node1" presStyleIdx="4" presStyleCnt="6">
        <dgm:presLayoutVars>
          <dgm:bulletEnabled val="1"/>
        </dgm:presLayoutVars>
      </dgm:prSet>
      <dgm:spPr/>
      <dgm:t>
        <a:bodyPr/>
        <a:lstStyle/>
        <a:p>
          <a:endParaRPr lang="en-US"/>
        </a:p>
      </dgm:t>
    </dgm:pt>
    <dgm:pt modelId="{1AD41463-8098-42D4-8D6A-E7DCB4E8DBFF}" type="pres">
      <dgm:prSet presAssocID="{9AC07936-1D3B-4AA5-A8A1-2ADFD555882C}" presName="sibTrans" presStyleCnt="0"/>
      <dgm:spPr/>
    </dgm:pt>
    <dgm:pt modelId="{C0095871-FBF8-4CCB-9E2B-AA7B2E3E9592}" type="pres">
      <dgm:prSet presAssocID="{4CC842F2-950B-409A-9D1D-E2DC55C11310}" presName="node" presStyleLbl="node1" presStyleIdx="5" presStyleCnt="6">
        <dgm:presLayoutVars>
          <dgm:bulletEnabled val="1"/>
        </dgm:presLayoutVars>
      </dgm:prSet>
      <dgm:spPr/>
      <dgm:t>
        <a:bodyPr/>
        <a:lstStyle/>
        <a:p>
          <a:endParaRPr lang="en-US"/>
        </a:p>
      </dgm:t>
    </dgm:pt>
  </dgm:ptLst>
  <dgm:cxnLst>
    <dgm:cxn modelId="{14854BFB-A487-4396-AF82-E15A9E208992}" type="presOf" srcId="{AC0D64A3-7A86-4E6A-A45E-E2C8F20B66FD}" destId="{7BA6FA63-3163-4F59-B821-F499F6E123E3}" srcOrd="0" destOrd="0" presId="urn:microsoft.com/office/officeart/2005/8/layout/default"/>
    <dgm:cxn modelId="{91087F06-E75E-4E01-9691-2260F2BAD6A5}" srcId="{A3F1D9D9-911A-446A-AA9B-E5B2827C6558}" destId="{AC0D64A3-7A86-4E6A-A45E-E2C8F20B66FD}" srcOrd="2" destOrd="0" parTransId="{91F8AE4A-7F0D-4113-8B3D-19D59802ED7F}" sibTransId="{8BF0DF97-4522-40D1-A396-AA44F8698387}"/>
    <dgm:cxn modelId="{612A7D34-D03D-4A11-999E-6F090455E8D1}" srcId="{A3F1D9D9-911A-446A-AA9B-E5B2827C6558}" destId="{9E0B4794-AC0C-4D0C-A625-B9F2771F307B}" srcOrd="4" destOrd="0" parTransId="{2945A86A-A9B7-483E-A496-D0784075EB8C}" sibTransId="{9AC07936-1D3B-4AA5-A8A1-2ADFD555882C}"/>
    <dgm:cxn modelId="{ADB6487C-BDD7-4835-B7F5-02457F163C95}" type="presOf" srcId="{7E21EC75-48B7-4624-9C1C-59EAAC2ED363}" destId="{6B3A4AFA-74F6-4D39-BFCC-EE1B1D6A3463}" srcOrd="0" destOrd="0" presId="urn:microsoft.com/office/officeart/2005/8/layout/default"/>
    <dgm:cxn modelId="{FE4E4320-E728-47EE-A234-79BFFC27CB33}" srcId="{A3F1D9D9-911A-446A-AA9B-E5B2827C6558}" destId="{7E21EC75-48B7-4624-9C1C-59EAAC2ED363}" srcOrd="0" destOrd="0" parTransId="{54F8B709-277B-4C3F-B5BD-C84270156DE7}" sibTransId="{A7F667DB-F214-4BD8-A197-47E49E98D438}"/>
    <dgm:cxn modelId="{7E7A6137-0F88-4F69-9C3A-FC5FDEC2134C}" srcId="{A3F1D9D9-911A-446A-AA9B-E5B2827C6558}" destId="{4CC842F2-950B-409A-9D1D-E2DC55C11310}" srcOrd="5" destOrd="0" parTransId="{B1619BB1-0F0C-4DE9-BC55-46A5ACC2E994}" sibTransId="{99793A0B-8ED5-4705-8825-F123022F041F}"/>
    <dgm:cxn modelId="{4F28971D-94D8-400A-B839-98A287F43195}" type="presOf" srcId="{69B7D7D1-BABA-4275-8FF9-741B13FB79AD}" destId="{807B49BB-EADA-4C30-BBBD-DEBA567DFC59}" srcOrd="0" destOrd="0" presId="urn:microsoft.com/office/officeart/2005/8/layout/default"/>
    <dgm:cxn modelId="{F539AC80-F71C-460E-A74B-8C7D3BF0533A}" type="presOf" srcId="{A3F1D9D9-911A-446A-AA9B-E5B2827C6558}" destId="{9C494E59-989B-47D2-B6B9-275CF44C543B}" srcOrd="0" destOrd="0" presId="urn:microsoft.com/office/officeart/2005/8/layout/default"/>
    <dgm:cxn modelId="{D30CC456-6872-4386-9741-627F478049ED}" srcId="{A3F1D9D9-911A-446A-AA9B-E5B2827C6558}" destId="{69B7D7D1-BABA-4275-8FF9-741B13FB79AD}" srcOrd="3" destOrd="0" parTransId="{77644E51-4CDA-4D11-9E0A-8C401165D0DB}" sibTransId="{2D131532-550F-4DE9-8CBB-B7996908D430}"/>
    <dgm:cxn modelId="{786D73E7-9032-4522-9ACF-D424EACDE2F1}" srcId="{A3F1D9D9-911A-446A-AA9B-E5B2827C6558}" destId="{2D050B4A-9F16-40FA-99BC-E071B157C1B6}" srcOrd="1" destOrd="0" parTransId="{C9DEEE93-A96A-434F-93D9-D4E2DD0C6074}" sibTransId="{928376BE-11B8-4919-A75D-8E1B0472A816}"/>
    <dgm:cxn modelId="{C0CEF72C-3D39-4736-ACB6-85A7B4265F50}" type="presOf" srcId="{2D050B4A-9F16-40FA-99BC-E071B157C1B6}" destId="{AA900DBC-2DA2-4AF8-81C3-959EC0134E6D}" srcOrd="0" destOrd="0" presId="urn:microsoft.com/office/officeart/2005/8/layout/default"/>
    <dgm:cxn modelId="{48715F62-6E4B-44B3-8845-521717804AB3}" type="presOf" srcId="{4CC842F2-950B-409A-9D1D-E2DC55C11310}" destId="{C0095871-FBF8-4CCB-9E2B-AA7B2E3E9592}" srcOrd="0" destOrd="0" presId="urn:microsoft.com/office/officeart/2005/8/layout/default"/>
    <dgm:cxn modelId="{9E6BDEF7-36B2-42D5-9484-168ACC74B830}" type="presOf" srcId="{9E0B4794-AC0C-4D0C-A625-B9F2771F307B}" destId="{63B51FC1-D69E-4B58-B763-DFA0EA56113D}" srcOrd="0" destOrd="0" presId="urn:microsoft.com/office/officeart/2005/8/layout/default"/>
    <dgm:cxn modelId="{705A1688-9B0B-4E36-BB38-C5476A7FB193}" type="presParOf" srcId="{9C494E59-989B-47D2-B6B9-275CF44C543B}" destId="{6B3A4AFA-74F6-4D39-BFCC-EE1B1D6A3463}" srcOrd="0" destOrd="0" presId="urn:microsoft.com/office/officeart/2005/8/layout/default"/>
    <dgm:cxn modelId="{158D1964-6ADD-47F7-86B2-897131D99B8A}" type="presParOf" srcId="{9C494E59-989B-47D2-B6B9-275CF44C543B}" destId="{82BACB66-B206-414E-93D6-B09F42916442}" srcOrd="1" destOrd="0" presId="urn:microsoft.com/office/officeart/2005/8/layout/default"/>
    <dgm:cxn modelId="{DFEEDAB6-313C-4CE7-B154-ADE18EFD565C}" type="presParOf" srcId="{9C494E59-989B-47D2-B6B9-275CF44C543B}" destId="{AA900DBC-2DA2-4AF8-81C3-959EC0134E6D}" srcOrd="2" destOrd="0" presId="urn:microsoft.com/office/officeart/2005/8/layout/default"/>
    <dgm:cxn modelId="{3B99069A-C16F-4ACD-B265-3ACF937A07D3}" type="presParOf" srcId="{9C494E59-989B-47D2-B6B9-275CF44C543B}" destId="{76A7279C-8D98-461C-B57A-C0CBE8095A56}" srcOrd="3" destOrd="0" presId="urn:microsoft.com/office/officeart/2005/8/layout/default"/>
    <dgm:cxn modelId="{F880339E-0F9A-492D-91AC-C964D70F4A39}" type="presParOf" srcId="{9C494E59-989B-47D2-B6B9-275CF44C543B}" destId="{7BA6FA63-3163-4F59-B821-F499F6E123E3}" srcOrd="4" destOrd="0" presId="urn:microsoft.com/office/officeart/2005/8/layout/default"/>
    <dgm:cxn modelId="{DED8EF87-F548-41A1-8FD8-61B2A2C8CAA1}" type="presParOf" srcId="{9C494E59-989B-47D2-B6B9-275CF44C543B}" destId="{DD8E4167-ECB8-4554-82C2-E5209535BCCA}" srcOrd="5" destOrd="0" presId="urn:microsoft.com/office/officeart/2005/8/layout/default"/>
    <dgm:cxn modelId="{DB679725-0051-4528-9A5A-2C0275A71A1E}" type="presParOf" srcId="{9C494E59-989B-47D2-B6B9-275CF44C543B}" destId="{807B49BB-EADA-4C30-BBBD-DEBA567DFC59}" srcOrd="6" destOrd="0" presId="urn:microsoft.com/office/officeart/2005/8/layout/default"/>
    <dgm:cxn modelId="{85E6EF60-98A6-41EC-B2D2-15A69200D2A0}" type="presParOf" srcId="{9C494E59-989B-47D2-B6B9-275CF44C543B}" destId="{E8B32B94-8C53-4D76-A896-A25CE0CFBCE5}" srcOrd="7" destOrd="0" presId="urn:microsoft.com/office/officeart/2005/8/layout/default"/>
    <dgm:cxn modelId="{5C0EA1DB-B6E2-46EA-872D-9D98827087C5}" type="presParOf" srcId="{9C494E59-989B-47D2-B6B9-275CF44C543B}" destId="{63B51FC1-D69E-4B58-B763-DFA0EA56113D}" srcOrd="8" destOrd="0" presId="urn:microsoft.com/office/officeart/2005/8/layout/default"/>
    <dgm:cxn modelId="{34022926-DA52-4110-B4CD-889074873B8A}" type="presParOf" srcId="{9C494E59-989B-47D2-B6B9-275CF44C543B}" destId="{1AD41463-8098-42D4-8D6A-E7DCB4E8DBFF}" srcOrd="9" destOrd="0" presId="urn:microsoft.com/office/officeart/2005/8/layout/default"/>
    <dgm:cxn modelId="{A67D1659-8509-43EB-BE3C-2F2A778439EE}" type="presParOf" srcId="{9C494E59-989B-47D2-B6B9-275CF44C543B}" destId="{C0095871-FBF8-4CCB-9E2B-AA7B2E3E959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2D5B87-5E1B-47A5-A980-EAF0ED2A8E5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99122FF-E258-400F-B3B1-691C5FFF9C02}">
      <dgm:prSet phldrT="[Text]"/>
      <dgm:spPr/>
      <dgm:t>
        <a:bodyPr/>
        <a:lstStyle/>
        <a:p>
          <a:r>
            <a:rPr lang="en-US" dirty="0" smtClean="0"/>
            <a:t>Verify Credentials/History</a:t>
          </a:r>
          <a:endParaRPr lang="en-US" dirty="0"/>
        </a:p>
      </dgm:t>
    </dgm:pt>
    <dgm:pt modelId="{F9DF850C-834C-4F65-AF8F-0C0C3B2F5C5F}" type="parTrans" cxnId="{7455050C-C2B5-42ED-A48D-F19F55C4A77C}">
      <dgm:prSet/>
      <dgm:spPr/>
      <dgm:t>
        <a:bodyPr/>
        <a:lstStyle/>
        <a:p>
          <a:endParaRPr lang="en-US"/>
        </a:p>
      </dgm:t>
    </dgm:pt>
    <dgm:pt modelId="{866DDAA6-BBF3-4187-9663-94B3902C6743}" type="sibTrans" cxnId="{7455050C-C2B5-42ED-A48D-F19F55C4A77C}">
      <dgm:prSet/>
      <dgm:spPr/>
      <dgm:t>
        <a:bodyPr/>
        <a:lstStyle/>
        <a:p>
          <a:endParaRPr lang="en-US"/>
        </a:p>
      </dgm:t>
    </dgm:pt>
    <dgm:pt modelId="{10E8AA65-FEC9-4A89-B1CC-8211F0EB03AB}">
      <dgm:prSet phldrT="[Text]"/>
      <dgm:spPr/>
      <dgm:t>
        <a:bodyPr/>
        <a:lstStyle/>
        <a:p>
          <a:r>
            <a:rPr lang="en-US" dirty="0" smtClean="0"/>
            <a:t>Verify Past Work/Future Potential</a:t>
          </a:r>
          <a:endParaRPr lang="en-US" dirty="0"/>
        </a:p>
      </dgm:t>
    </dgm:pt>
    <dgm:pt modelId="{E3BEAC14-E83A-4191-9BE7-69F28DA10D1C}" type="parTrans" cxnId="{169E52B0-2B8D-4B25-926F-5A5DDC18FEA3}">
      <dgm:prSet/>
      <dgm:spPr/>
      <dgm:t>
        <a:bodyPr/>
        <a:lstStyle/>
        <a:p>
          <a:endParaRPr lang="en-US"/>
        </a:p>
      </dgm:t>
    </dgm:pt>
    <dgm:pt modelId="{19C77ED9-336B-4BF5-90CD-EC44E1B2B826}" type="sibTrans" cxnId="{169E52B0-2B8D-4B25-926F-5A5DDC18FEA3}">
      <dgm:prSet/>
      <dgm:spPr/>
      <dgm:t>
        <a:bodyPr/>
        <a:lstStyle/>
        <a:p>
          <a:endParaRPr lang="en-US"/>
        </a:p>
      </dgm:t>
    </dgm:pt>
    <dgm:pt modelId="{CE6825C3-3C92-411E-A0A3-7CDA66EA25B1}">
      <dgm:prSet phldrT="[Text]"/>
      <dgm:spPr/>
      <dgm:t>
        <a:bodyPr/>
        <a:lstStyle/>
        <a:p>
          <a:r>
            <a:rPr lang="en-US" dirty="0" smtClean="0"/>
            <a:t>Evaluate Character</a:t>
          </a:r>
          <a:endParaRPr lang="en-US" dirty="0"/>
        </a:p>
      </dgm:t>
    </dgm:pt>
    <dgm:pt modelId="{43582B4E-B50C-4779-B793-EADE279B567F}" type="parTrans" cxnId="{EA0EC1CF-D5E6-4857-917B-3B824F7DA0F6}">
      <dgm:prSet/>
      <dgm:spPr/>
      <dgm:t>
        <a:bodyPr/>
        <a:lstStyle/>
        <a:p>
          <a:endParaRPr lang="en-US"/>
        </a:p>
      </dgm:t>
    </dgm:pt>
    <dgm:pt modelId="{F7724BC2-8085-4E83-BCA9-D7C196687580}" type="sibTrans" cxnId="{EA0EC1CF-D5E6-4857-917B-3B824F7DA0F6}">
      <dgm:prSet/>
      <dgm:spPr/>
      <dgm:t>
        <a:bodyPr/>
        <a:lstStyle/>
        <a:p>
          <a:endParaRPr lang="en-US"/>
        </a:p>
      </dgm:t>
    </dgm:pt>
    <dgm:pt modelId="{9E87BF85-49D4-484B-9AB2-618546114C81}">
      <dgm:prSet phldrT="[Text]"/>
      <dgm:spPr/>
      <dgm:t>
        <a:bodyPr/>
        <a:lstStyle/>
        <a:p>
          <a:r>
            <a:rPr lang="en-US" dirty="0" smtClean="0"/>
            <a:t>Prevent Unethical Conduct</a:t>
          </a:r>
          <a:endParaRPr lang="en-US" dirty="0"/>
        </a:p>
      </dgm:t>
    </dgm:pt>
    <dgm:pt modelId="{541BE505-AD6F-40A0-A684-5305C64EA22D}" type="parTrans" cxnId="{1E58DBC8-229E-45BF-97E7-6106F7F214C0}">
      <dgm:prSet/>
      <dgm:spPr/>
      <dgm:t>
        <a:bodyPr/>
        <a:lstStyle/>
        <a:p>
          <a:endParaRPr lang="en-US"/>
        </a:p>
      </dgm:t>
    </dgm:pt>
    <dgm:pt modelId="{A82976C5-90BF-45CC-9A93-51BB4809774D}" type="sibTrans" cxnId="{1E58DBC8-229E-45BF-97E7-6106F7F214C0}">
      <dgm:prSet/>
      <dgm:spPr/>
      <dgm:t>
        <a:bodyPr/>
        <a:lstStyle/>
        <a:p>
          <a:endParaRPr lang="en-US"/>
        </a:p>
      </dgm:t>
    </dgm:pt>
    <dgm:pt modelId="{890E8BD9-CC99-49EC-9DC3-C3A854F54295}">
      <dgm:prSet phldrT="[Text]"/>
      <dgm:spPr/>
      <dgm:t>
        <a:bodyPr/>
        <a:lstStyle/>
        <a:p>
          <a:r>
            <a:rPr lang="en-US" dirty="0" smtClean="0"/>
            <a:t>Enhance Workplace Safety</a:t>
          </a:r>
          <a:endParaRPr lang="en-US" dirty="0"/>
        </a:p>
      </dgm:t>
    </dgm:pt>
    <dgm:pt modelId="{4F6155B2-C1C2-45DF-89C8-EC2E5501D131}" type="parTrans" cxnId="{910B425D-3406-44A3-ABFD-351F013A0359}">
      <dgm:prSet/>
      <dgm:spPr/>
      <dgm:t>
        <a:bodyPr/>
        <a:lstStyle/>
        <a:p>
          <a:endParaRPr lang="en-US"/>
        </a:p>
      </dgm:t>
    </dgm:pt>
    <dgm:pt modelId="{6DC9E94F-25B3-487B-AF9F-5D051CF26B01}" type="sibTrans" cxnId="{910B425D-3406-44A3-ABFD-351F013A0359}">
      <dgm:prSet/>
      <dgm:spPr/>
      <dgm:t>
        <a:bodyPr/>
        <a:lstStyle/>
        <a:p>
          <a:endParaRPr lang="en-US"/>
        </a:p>
      </dgm:t>
    </dgm:pt>
    <dgm:pt modelId="{6149EBBD-7BD4-43F4-93EC-4241010A051F}">
      <dgm:prSet phldrT="[Text]"/>
      <dgm:spPr/>
      <dgm:t>
        <a:bodyPr/>
        <a:lstStyle/>
        <a:p>
          <a:r>
            <a:rPr lang="en-US" dirty="0" smtClean="0"/>
            <a:t>Follow internal policy, contract requirements, etc.</a:t>
          </a:r>
          <a:endParaRPr lang="en-US" dirty="0"/>
        </a:p>
      </dgm:t>
    </dgm:pt>
    <dgm:pt modelId="{F9F8E369-3074-4CC4-AB84-41603ACFEDE0}" type="parTrans" cxnId="{7068693E-D096-4552-830B-801551CA6E57}">
      <dgm:prSet/>
      <dgm:spPr/>
      <dgm:t>
        <a:bodyPr/>
        <a:lstStyle/>
        <a:p>
          <a:endParaRPr lang="en-US"/>
        </a:p>
      </dgm:t>
    </dgm:pt>
    <dgm:pt modelId="{9F4A464B-C35A-46FB-A2DB-7257D63B079A}" type="sibTrans" cxnId="{7068693E-D096-4552-830B-801551CA6E57}">
      <dgm:prSet/>
      <dgm:spPr/>
      <dgm:t>
        <a:bodyPr/>
        <a:lstStyle/>
        <a:p>
          <a:endParaRPr lang="en-US"/>
        </a:p>
      </dgm:t>
    </dgm:pt>
    <dgm:pt modelId="{4A654302-A96A-48E9-96A2-C9CF520A75B3}">
      <dgm:prSet phldrT="[Text]"/>
      <dgm:spPr/>
      <dgm:t>
        <a:bodyPr/>
        <a:lstStyle/>
        <a:p>
          <a:r>
            <a:rPr lang="en-US" smtClean="0"/>
            <a:t>Prevent Negligent Hiring</a:t>
          </a:r>
          <a:endParaRPr lang="en-US" dirty="0"/>
        </a:p>
      </dgm:t>
    </dgm:pt>
    <dgm:pt modelId="{D1704769-DA0A-4221-8081-C63D10A693A2}" type="parTrans" cxnId="{2D68E183-23C2-4DD3-B745-553B5ADCE163}">
      <dgm:prSet/>
      <dgm:spPr/>
      <dgm:t>
        <a:bodyPr/>
        <a:lstStyle/>
        <a:p>
          <a:endParaRPr lang="en-US"/>
        </a:p>
      </dgm:t>
    </dgm:pt>
    <dgm:pt modelId="{7335F09A-868E-4E01-9E2D-9979DCA6ACF0}" type="sibTrans" cxnId="{2D68E183-23C2-4DD3-B745-553B5ADCE163}">
      <dgm:prSet/>
      <dgm:spPr/>
      <dgm:t>
        <a:bodyPr/>
        <a:lstStyle/>
        <a:p>
          <a:endParaRPr lang="en-US"/>
        </a:p>
      </dgm:t>
    </dgm:pt>
    <dgm:pt modelId="{159D594D-EAEC-4EC2-82FA-FEC07DE8F76D}" type="pres">
      <dgm:prSet presAssocID="{C42D5B87-5E1B-47A5-A980-EAF0ED2A8E51}" presName="diagram" presStyleCnt="0">
        <dgm:presLayoutVars>
          <dgm:dir/>
          <dgm:resizeHandles val="exact"/>
        </dgm:presLayoutVars>
      </dgm:prSet>
      <dgm:spPr/>
      <dgm:t>
        <a:bodyPr/>
        <a:lstStyle/>
        <a:p>
          <a:endParaRPr lang="en-US"/>
        </a:p>
      </dgm:t>
    </dgm:pt>
    <dgm:pt modelId="{48A41E44-15A6-48BC-9479-21406E09E887}" type="pres">
      <dgm:prSet presAssocID="{E99122FF-E258-400F-B3B1-691C5FFF9C02}" presName="node" presStyleLbl="node1" presStyleIdx="0" presStyleCnt="7">
        <dgm:presLayoutVars>
          <dgm:bulletEnabled val="1"/>
        </dgm:presLayoutVars>
      </dgm:prSet>
      <dgm:spPr/>
      <dgm:t>
        <a:bodyPr/>
        <a:lstStyle/>
        <a:p>
          <a:endParaRPr lang="en-US"/>
        </a:p>
      </dgm:t>
    </dgm:pt>
    <dgm:pt modelId="{8531E318-1BF3-4AB5-A996-97D9A2D51350}" type="pres">
      <dgm:prSet presAssocID="{866DDAA6-BBF3-4187-9663-94B3902C6743}" presName="sibTrans" presStyleCnt="0"/>
      <dgm:spPr/>
    </dgm:pt>
    <dgm:pt modelId="{2533BB33-DA4C-4CE3-AF3A-F8CAD9C8ED40}" type="pres">
      <dgm:prSet presAssocID="{10E8AA65-FEC9-4A89-B1CC-8211F0EB03AB}" presName="node" presStyleLbl="node1" presStyleIdx="1" presStyleCnt="7">
        <dgm:presLayoutVars>
          <dgm:bulletEnabled val="1"/>
        </dgm:presLayoutVars>
      </dgm:prSet>
      <dgm:spPr/>
      <dgm:t>
        <a:bodyPr/>
        <a:lstStyle/>
        <a:p>
          <a:endParaRPr lang="en-US"/>
        </a:p>
      </dgm:t>
    </dgm:pt>
    <dgm:pt modelId="{7831D502-B754-4906-BB0C-86E37BCAE167}" type="pres">
      <dgm:prSet presAssocID="{19C77ED9-336B-4BF5-90CD-EC44E1B2B826}" presName="sibTrans" presStyleCnt="0"/>
      <dgm:spPr/>
    </dgm:pt>
    <dgm:pt modelId="{8D9FA3FC-E73F-489D-A368-293F406A0056}" type="pres">
      <dgm:prSet presAssocID="{CE6825C3-3C92-411E-A0A3-7CDA66EA25B1}" presName="node" presStyleLbl="node1" presStyleIdx="2" presStyleCnt="7">
        <dgm:presLayoutVars>
          <dgm:bulletEnabled val="1"/>
        </dgm:presLayoutVars>
      </dgm:prSet>
      <dgm:spPr/>
      <dgm:t>
        <a:bodyPr/>
        <a:lstStyle/>
        <a:p>
          <a:endParaRPr lang="en-US"/>
        </a:p>
      </dgm:t>
    </dgm:pt>
    <dgm:pt modelId="{408F608C-4E06-41D4-9A2D-6ED02FD802BE}" type="pres">
      <dgm:prSet presAssocID="{F7724BC2-8085-4E83-BCA9-D7C196687580}" presName="sibTrans" presStyleCnt="0"/>
      <dgm:spPr/>
    </dgm:pt>
    <dgm:pt modelId="{3C351D69-5E94-4EA6-A533-97D01E75A59B}" type="pres">
      <dgm:prSet presAssocID="{9E87BF85-49D4-484B-9AB2-618546114C81}" presName="node" presStyleLbl="node1" presStyleIdx="3" presStyleCnt="7">
        <dgm:presLayoutVars>
          <dgm:bulletEnabled val="1"/>
        </dgm:presLayoutVars>
      </dgm:prSet>
      <dgm:spPr/>
      <dgm:t>
        <a:bodyPr/>
        <a:lstStyle/>
        <a:p>
          <a:endParaRPr lang="en-US"/>
        </a:p>
      </dgm:t>
    </dgm:pt>
    <dgm:pt modelId="{A133E7BD-F574-4450-BAAD-7536A2BABF2A}" type="pres">
      <dgm:prSet presAssocID="{A82976C5-90BF-45CC-9A93-51BB4809774D}" presName="sibTrans" presStyleCnt="0"/>
      <dgm:spPr/>
    </dgm:pt>
    <dgm:pt modelId="{1DFEA76E-8389-491A-88BE-B55D0C7DE4D2}" type="pres">
      <dgm:prSet presAssocID="{890E8BD9-CC99-49EC-9DC3-C3A854F54295}" presName="node" presStyleLbl="node1" presStyleIdx="4" presStyleCnt="7">
        <dgm:presLayoutVars>
          <dgm:bulletEnabled val="1"/>
        </dgm:presLayoutVars>
      </dgm:prSet>
      <dgm:spPr/>
      <dgm:t>
        <a:bodyPr/>
        <a:lstStyle/>
        <a:p>
          <a:endParaRPr lang="en-US"/>
        </a:p>
      </dgm:t>
    </dgm:pt>
    <dgm:pt modelId="{88D79A5E-E0AB-495A-AD36-4BB49AABF566}" type="pres">
      <dgm:prSet presAssocID="{6DC9E94F-25B3-487B-AF9F-5D051CF26B01}" presName="sibTrans" presStyleCnt="0"/>
      <dgm:spPr/>
    </dgm:pt>
    <dgm:pt modelId="{691F2EF6-F895-434D-B40D-B3262CA63C02}" type="pres">
      <dgm:prSet presAssocID="{6149EBBD-7BD4-43F4-93EC-4241010A051F}" presName="node" presStyleLbl="node1" presStyleIdx="5" presStyleCnt="7">
        <dgm:presLayoutVars>
          <dgm:bulletEnabled val="1"/>
        </dgm:presLayoutVars>
      </dgm:prSet>
      <dgm:spPr/>
      <dgm:t>
        <a:bodyPr/>
        <a:lstStyle/>
        <a:p>
          <a:endParaRPr lang="en-US"/>
        </a:p>
      </dgm:t>
    </dgm:pt>
    <dgm:pt modelId="{BBB5088F-F025-4B2E-93B6-FD3B3CF828B5}" type="pres">
      <dgm:prSet presAssocID="{9F4A464B-C35A-46FB-A2DB-7257D63B079A}" presName="sibTrans" presStyleCnt="0"/>
      <dgm:spPr/>
    </dgm:pt>
    <dgm:pt modelId="{91AC247A-F58C-468C-B5DC-C1C30BA1B6D9}" type="pres">
      <dgm:prSet presAssocID="{4A654302-A96A-48E9-96A2-C9CF520A75B3}" presName="node" presStyleLbl="node1" presStyleIdx="6" presStyleCnt="7">
        <dgm:presLayoutVars>
          <dgm:bulletEnabled val="1"/>
        </dgm:presLayoutVars>
      </dgm:prSet>
      <dgm:spPr/>
      <dgm:t>
        <a:bodyPr/>
        <a:lstStyle/>
        <a:p>
          <a:endParaRPr lang="en-US"/>
        </a:p>
      </dgm:t>
    </dgm:pt>
  </dgm:ptLst>
  <dgm:cxnLst>
    <dgm:cxn modelId="{2D68E183-23C2-4DD3-B745-553B5ADCE163}" srcId="{C42D5B87-5E1B-47A5-A980-EAF0ED2A8E51}" destId="{4A654302-A96A-48E9-96A2-C9CF520A75B3}" srcOrd="6" destOrd="0" parTransId="{D1704769-DA0A-4221-8081-C63D10A693A2}" sibTransId="{7335F09A-868E-4E01-9E2D-9979DCA6ACF0}"/>
    <dgm:cxn modelId="{169E52B0-2B8D-4B25-926F-5A5DDC18FEA3}" srcId="{C42D5B87-5E1B-47A5-A980-EAF0ED2A8E51}" destId="{10E8AA65-FEC9-4A89-B1CC-8211F0EB03AB}" srcOrd="1" destOrd="0" parTransId="{E3BEAC14-E83A-4191-9BE7-69F28DA10D1C}" sibTransId="{19C77ED9-336B-4BF5-90CD-EC44E1B2B826}"/>
    <dgm:cxn modelId="{8E53054D-4E8F-4667-883A-5A35D6695DD4}" type="presOf" srcId="{CE6825C3-3C92-411E-A0A3-7CDA66EA25B1}" destId="{8D9FA3FC-E73F-489D-A368-293F406A0056}" srcOrd="0" destOrd="0" presId="urn:microsoft.com/office/officeart/2005/8/layout/default"/>
    <dgm:cxn modelId="{248D604A-9E70-4FA3-A65D-F44C72D15EFB}" type="presOf" srcId="{E99122FF-E258-400F-B3B1-691C5FFF9C02}" destId="{48A41E44-15A6-48BC-9479-21406E09E887}" srcOrd="0" destOrd="0" presId="urn:microsoft.com/office/officeart/2005/8/layout/default"/>
    <dgm:cxn modelId="{2230FD24-04CF-450B-9670-B193CE14BAC2}" type="presOf" srcId="{4A654302-A96A-48E9-96A2-C9CF520A75B3}" destId="{91AC247A-F58C-468C-B5DC-C1C30BA1B6D9}" srcOrd="0" destOrd="0" presId="urn:microsoft.com/office/officeart/2005/8/layout/default"/>
    <dgm:cxn modelId="{1E58DBC8-229E-45BF-97E7-6106F7F214C0}" srcId="{C42D5B87-5E1B-47A5-A980-EAF0ED2A8E51}" destId="{9E87BF85-49D4-484B-9AB2-618546114C81}" srcOrd="3" destOrd="0" parTransId="{541BE505-AD6F-40A0-A684-5305C64EA22D}" sibTransId="{A82976C5-90BF-45CC-9A93-51BB4809774D}"/>
    <dgm:cxn modelId="{DECFF08A-A012-4B4A-BBEE-F4DD52FEEB39}" type="presOf" srcId="{C42D5B87-5E1B-47A5-A980-EAF0ED2A8E51}" destId="{159D594D-EAEC-4EC2-82FA-FEC07DE8F76D}" srcOrd="0" destOrd="0" presId="urn:microsoft.com/office/officeart/2005/8/layout/default"/>
    <dgm:cxn modelId="{35D3459A-5C45-4365-AC36-B62004F548B6}" type="presOf" srcId="{10E8AA65-FEC9-4A89-B1CC-8211F0EB03AB}" destId="{2533BB33-DA4C-4CE3-AF3A-F8CAD9C8ED40}" srcOrd="0" destOrd="0" presId="urn:microsoft.com/office/officeart/2005/8/layout/default"/>
    <dgm:cxn modelId="{7BCAD38D-4BD9-40B9-9FD7-8F2E57C02C87}" type="presOf" srcId="{9E87BF85-49D4-484B-9AB2-618546114C81}" destId="{3C351D69-5E94-4EA6-A533-97D01E75A59B}" srcOrd="0" destOrd="0" presId="urn:microsoft.com/office/officeart/2005/8/layout/default"/>
    <dgm:cxn modelId="{7455050C-C2B5-42ED-A48D-F19F55C4A77C}" srcId="{C42D5B87-5E1B-47A5-A980-EAF0ED2A8E51}" destId="{E99122FF-E258-400F-B3B1-691C5FFF9C02}" srcOrd="0" destOrd="0" parTransId="{F9DF850C-834C-4F65-AF8F-0C0C3B2F5C5F}" sibTransId="{866DDAA6-BBF3-4187-9663-94B3902C6743}"/>
    <dgm:cxn modelId="{7068693E-D096-4552-830B-801551CA6E57}" srcId="{C42D5B87-5E1B-47A5-A980-EAF0ED2A8E51}" destId="{6149EBBD-7BD4-43F4-93EC-4241010A051F}" srcOrd="5" destOrd="0" parTransId="{F9F8E369-3074-4CC4-AB84-41603ACFEDE0}" sibTransId="{9F4A464B-C35A-46FB-A2DB-7257D63B079A}"/>
    <dgm:cxn modelId="{C50F0126-6456-4768-8AD4-7E224C57DBD3}" type="presOf" srcId="{890E8BD9-CC99-49EC-9DC3-C3A854F54295}" destId="{1DFEA76E-8389-491A-88BE-B55D0C7DE4D2}" srcOrd="0" destOrd="0" presId="urn:microsoft.com/office/officeart/2005/8/layout/default"/>
    <dgm:cxn modelId="{F79DEF2F-1F6E-4CD5-AEBE-9E4CF398B787}" type="presOf" srcId="{6149EBBD-7BD4-43F4-93EC-4241010A051F}" destId="{691F2EF6-F895-434D-B40D-B3262CA63C02}" srcOrd="0" destOrd="0" presId="urn:microsoft.com/office/officeart/2005/8/layout/default"/>
    <dgm:cxn modelId="{EA0EC1CF-D5E6-4857-917B-3B824F7DA0F6}" srcId="{C42D5B87-5E1B-47A5-A980-EAF0ED2A8E51}" destId="{CE6825C3-3C92-411E-A0A3-7CDA66EA25B1}" srcOrd="2" destOrd="0" parTransId="{43582B4E-B50C-4779-B793-EADE279B567F}" sibTransId="{F7724BC2-8085-4E83-BCA9-D7C196687580}"/>
    <dgm:cxn modelId="{910B425D-3406-44A3-ABFD-351F013A0359}" srcId="{C42D5B87-5E1B-47A5-A980-EAF0ED2A8E51}" destId="{890E8BD9-CC99-49EC-9DC3-C3A854F54295}" srcOrd="4" destOrd="0" parTransId="{4F6155B2-C1C2-45DF-89C8-EC2E5501D131}" sibTransId="{6DC9E94F-25B3-487B-AF9F-5D051CF26B01}"/>
    <dgm:cxn modelId="{2991A8E7-AE74-4F28-B5B5-4FD3B750E48E}" type="presParOf" srcId="{159D594D-EAEC-4EC2-82FA-FEC07DE8F76D}" destId="{48A41E44-15A6-48BC-9479-21406E09E887}" srcOrd="0" destOrd="0" presId="urn:microsoft.com/office/officeart/2005/8/layout/default"/>
    <dgm:cxn modelId="{A43DFAB6-C8E5-4E90-9ADB-FD969D546090}" type="presParOf" srcId="{159D594D-EAEC-4EC2-82FA-FEC07DE8F76D}" destId="{8531E318-1BF3-4AB5-A996-97D9A2D51350}" srcOrd="1" destOrd="0" presId="urn:microsoft.com/office/officeart/2005/8/layout/default"/>
    <dgm:cxn modelId="{65ADBBE1-43C5-4844-9878-15E7BDA5D536}" type="presParOf" srcId="{159D594D-EAEC-4EC2-82FA-FEC07DE8F76D}" destId="{2533BB33-DA4C-4CE3-AF3A-F8CAD9C8ED40}" srcOrd="2" destOrd="0" presId="urn:microsoft.com/office/officeart/2005/8/layout/default"/>
    <dgm:cxn modelId="{87AA6FB2-D5D1-46F1-9ACD-F697F4A1AF6F}" type="presParOf" srcId="{159D594D-EAEC-4EC2-82FA-FEC07DE8F76D}" destId="{7831D502-B754-4906-BB0C-86E37BCAE167}" srcOrd="3" destOrd="0" presId="urn:microsoft.com/office/officeart/2005/8/layout/default"/>
    <dgm:cxn modelId="{4ACA1F9C-D83D-4E40-B9C9-AF499A3F6D8E}" type="presParOf" srcId="{159D594D-EAEC-4EC2-82FA-FEC07DE8F76D}" destId="{8D9FA3FC-E73F-489D-A368-293F406A0056}" srcOrd="4" destOrd="0" presId="urn:microsoft.com/office/officeart/2005/8/layout/default"/>
    <dgm:cxn modelId="{6698FC49-3E8F-4F6A-8C5D-7C915F5A78C4}" type="presParOf" srcId="{159D594D-EAEC-4EC2-82FA-FEC07DE8F76D}" destId="{408F608C-4E06-41D4-9A2D-6ED02FD802BE}" srcOrd="5" destOrd="0" presId="urn:microsoft.com/office/officeart/2005/8/layout/default"/>
    <dgm:cxn modelId="{15F7DDCE-CD61-464B-A5A9-E2324BE1F650}" type="presParOf" srcId="{159D594D-EAEC-4EC2-82FA-FEC07DE8F76D}" destId="{3C351D69-5E94-4EA6-A533-97D01E75A59B}" srcOrd="6" destOrd="0" presId="urn:microsoft.com/office/officeart/2005/8/layout/default"/>
    <dgm:cxn modelId="{E45CDE18-26E0-42F6-BA8F-2F0FBF8BBB53}" type="presParOf" srcId="{159D594D-EAEC-4EC2-82FA-FEC07DE8F76D}" destId="{A133E7BD-F574-4450-BAAD-7536A2BABF2A}" srcOrd="7" destOrd="0" presId="urn:microsoft.com/office/officeart/2005/8/layout/default"/>
    <dgm:cxn modelId="{AAA24396-6668-4092-B396-E1473191F087}" type="presParOf" srcId="{159D594D-EAEC-4EC2-82FA-FEC07DE8F76D}" destId="{1DFEA76E-8389-491A-88BE-B55D0C7DE4D2}" srcOrd="8" destOrd="0" presId="urn:microsoft.com/office/officeart/2005/8/layout/default"/>
    <dgm:cxn modelId="{FAAAC550-912D-46AB-8C4A-6CB2117E447F}" type="presParOf" srcId="{159D594D-EAEC-4EC2-82FA-FEC07DE8F76D}" destId="{88D79A5E-E0AB-495A-AD36-4BB49AABF566}" srcOrd="9" destOrd="0" presId="urn:microsoft.com/office/officeart/2005/8/layout/default"/>
    <dgm:cxn modelId="{351FF9A6-7D48-4CDC-90AF-84EF45336906}" type="presParOf" srcId="{159D594D-EAEC-4EC2-82FA-FEC07DE8F76D}" destId="{691F2EF6-F895-434D-B40D-B3262CA63C02}" srcOrd="10" destOrd="0" presId="urn:microsoft.com/office/officeart/2005/8/layout/default"/>
    <dgm:cxn modelId="{B27A1A7B-BB2A-4EF0-A8FE-503C1F1A4288}" type="presParOf" srcId="{159D594D-EAEC-4EC2-82FA-FEC07DE8F76D}" destId="{BBB5088F-F025-4B2E-93B6-FD3B3CF828B5}" srcOrd="11" destOrd="0" presId="urn:microsoft.com/office/officeart/2005/8/layout/default"/>
    <dgm:cxn modelId="{7A419A91-05E9-40FC-9D5A-F81C6DEA61B4}" type="presParOf" srcId="{159D594D-EAEC-4EC2-82FA-FEC07DE8F76D}" destId="{91AC247A-F58C-468C-B5DC-C1C30BA1B6D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48D1DE-1563-4FFC-B089-1A93CB3E3A6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2D89C59-6E96-4B89-9162-14883DA228A2}">
      <dgm:prSet phldrT="[Text]"/>
      <dgm:spPr/>
      <dgm:t>
        <a:bodyPr/>
        <a:lstStyle/>
        <a:p>
          <a:r>
            <a:rPr lang="en-US" altLang="en-US" b="0" smtClean="0"/>
            <a:t>Negligent Hire</a:t>
          </a:r>
          <a:endParaRPr lang="en-US"/>
        </a:p>
      </dgm:t>
    </dgm:pt>
    <dgm:pt modelId="{31D7FC17-61C1-4D67-8603-DF2315417779}" type="parTrans" cxnId="{BA344282-EB1B-4CE9-BEC5-1D6E173B2E27}">
      <dgm:prSet/>
      <dgm:spPr/>
      <dgm:t>
        <a:bodyPr/>
        <a:lstStyle/>
        <a:p>
          <a:endParaRPr lang="en-US"/>
        </a:p>
      </dgm:t>
    </dgm:pt>
    <dgm:pt modelId="{2D991BA7-38E2-4BFE-ABB9-0B3AC65EC06B}" type="sibTrans" cxnId="{BA344282-EB1B-4CE9-BEC5-1D6E173B2E27}">
      <dgm:prSet/>
      <dgm:spPr/>
      <dgm:t>
        <a:bodyPr/>
        <a:lstStyle/>
        <a:p>
          <a:endParaRPr lang="en-US"/>
        </a:p>
      </dgm:t>
    </dgm:pt>
    <dgm:pt modelId="{B59D7B4F-E7AB-42DA-B618-4E2B42101C3A}">
      <dgm:prSet/>
      <dgm:spPr/>
      <dgm:t>
        <a:bodyPr/>
        <a:lstStyle/>
        <a:p>
          <a:r>
            <a:rPr lang="en-US" altLang="en-US" b="0" smtClean="0"/>
            <a:t>Employee unfit for hiring</a:t>
          </a:r>
          <a:endParaRPr lang="en-US" altLang="en-US" b="0" dirty="0" smtClean="0"/>
        </a:p>
      </dgm:t>
    </dgm:pt>
    <dgm:pt modelId="{D4FC19B9-4D64-451A-8655-B54565B6604E}" type="parTrans" cxnId="{7CA43E88-0CD7-457A-A961-743D8971A03C}">
      <dgm:prSet/>
      <dgm:spPr/>
      <dgm:t>
        <a:bodyPr/>
        <a:lstStyle/>
        <a:p>
          <a:endParaRPr lang="en-US"/>
        </a:p>
      </dgm:t>
    </dgm:pt>
    <dgm:pt modelId="{4FCCE6C7-8B46-4900-A2D9-2B159E355521}" type="sibTrans" cxnId="{7CA43E88-0CD7-457A-A961-743D8971A03C}">
      <dgm:prSet/>
      <dgm:spPr/>
      <dgm:t>
        <a:bodyPr/>
        <a:lstStyle/>
        <a:p>
          <a:endParaRPr lang="en-US"/>
        </a:p>
      </dgm:t>
    </dgm:pt>
    <dgm:pt modelId="{2C3DAE59-8231-486B-BE54-AA92214CEC1D}">
      <dgm:prSet/>
      <dgm:spPr/>
      <dgm:t>
        <a:bodyPr/>
        <a:lstStyle/>
        <a:p>
          <a:r>
            <a:rPr lang="en-US" altLang="en-US" b="0" smtClean="0"/>
            <a:t>Employer knew or should have known</a:t>
          </a:r>
          <a:endParaRPr lang="en-US" altLang="en-US" b="0" dirty="0" smtClean="0"/>
        </a:p>
      </dgm:t>
    </dgm:pt>
    <dgm:pt modelId="{04602102-3D99-495F-B502-B866DB9CB15D}" type="parTrans" cxnId="{762736BF-AD8E-43EA-B812-F9A4D64242C7}">
      <dgm:prSet/>
      <dgm:spPr/>
      <dgm:t>
        <a:bodyPr/>
        <a:lstStyle/>
        <a:p>
          <a:endParaRPr lang="en-US"/>
        </a:p>
      </dgm:t>
    </dgm:pt>
    <dgm:pt modelId="{F98EE8C4-994A-4C2F-AE3E-6B0517D9D1F6}" type="sibTrans" cxnId="{762736BF-AD8E-43EA-B812-F9A4D64242C7}">
      <dgm:prSet/>
      <dgm:spPr/>
      <dgm:t>
        <a:bodyPr/>
        <a:lstStyle/>
        <a:p>
          <a:endParaRPr lang="en-US"/>
        </a:p>
      </dgm:t>
    </dgm:pt>
    <dgm:pt modelId="{43A3BAE8-50A1-4BE2-A751-E48F69584AFF}">
      <dgm:prSet/>
      <dgm:spPr/>
      <dgm:t>
        <a:bodyPr/>
        <a:lstStyle/>
        <a:p>
          <a:r>
            <a:rPr lang="en-US" altLang="en-US" b="0" smtClean="0"/>
            <a:t>Employer failed to make reasonable inquiry into applicant’s background or ignored the results</a:t>
          </a:r>
          <a:endParaRPr lang="en-US" altLang="en-US" b="0" dirty="0" smtClean="0"/>
        </a:p>
      </dgm:t>
    </dgm:pt>
    <dgm:pt modelId="{C3A3545A-C43D-4385-99AD-BBDAF2880169}" type="parTrans" cxnId="{5F280102-1758-42C6-85CE-DF95E30C5602}">
      <dgm:prSet/>
      <dgm:spPr/>
      <dgm:t>
        <a:bodyPr/>
        <a:lstStyle/>
        <a:p>
          <a:endParaRPr lang="en-US"/>
        </a:p>
      </dgm:t>
    </dgm:pt>
    <dgm:pt modelId="{20067598-DB83-4C11-8942-5E00A56B0DCC}" type="sibTrans" cxnId="{5F280102-1758-42C6-85CE-DF95E30C5602}">
      <dgm:prSet/>
      <dgm:spPr/>
      <dgm:t>
        <a:bodyPr/>
        <a:lstStyle/>
        <a:p>
          <a:endParaRPr lang="en-US"/>
        </a:p>
      </dgm:t>
    </dgm:pt>
    <dgm:pt modelId="{81924D3A-F01D-4DA6-9FAE-9679D40BC3D2}">
      <dgm:prSet/>
      <dgm:spPr/>
      <dgm:t>
        <a:bodyPr/>
        <a:lstStyle/>
        <a:p>
          <a:r>
            <a:rPr lang="en-US" altLang="en-US" b="0" smtClean="0"/>
            <a:t>Employee posed a risk </a:t>
          </a:r>
          <a:r>
            <a:rPr lang="en-US" altLang="en-US" smtClean="0"/>
            <a:t>to others in the workplace (</a:t>
          </a:r>
          <a:r>
            <a:rPr lang="en-US" altLang="en-US" b="0" smtClean="0"/>
            <a:t>co-workers/public)</a:t>
          </a:r>
          <a:endParaRPr lang="en-US" altLang="en-US" b="0" dirty="0" smtClean="0"/>
        </a:p>
      </dgm:t>
    </dgm:pt>
    <dgm:pt modelId="{10355582-36CF-411D-9F4F-EF00AC51116E}" type="parTrans" cxnId="{511D2175-7D61-40BA-A6C1-6A751EB040FE}">
      <dgm:prSet/>
      <dgm:spPr/>
      <dgm:t>
        <a:bodyPr/>
        <a:lstStyle/>
        <a:p>
          <a:endParaRPr lang="en-US"/>
        </a:p>
      </dgm:t>
    </dgm:pt>
    <dgm:pt modelId="{BB5D9355-8480-4ABF-B172-C587AAD90447}" type="sibTrans" cxnId="{511D2175-7D61-40BA-A6C1-6A751EB040FE}">
      <dgm:prSet/>
      <dgm:spPr/>
      <dgm:t>
        <a:bodyPr/>
        <a:lstStyle/>
        <a:p>
          <a:endParaRPr lang="en-US"/>
        </a:p>
      </dgm:t>
    </dgm:pt>
    <dgm:pt modelId="{88E0F585-AC5D-43A3-AB2B-F410AF1DDFA5}">
      <dgm:prSet/>
      <dgm:spPr/>
      <dgm:t>
        <a:bodyPr/>
        <a:lstStyle/>
        <a:p>
          <a:r>
            <a:rPr lang="en-US" altLang="en-US" smtClean="0"/>
            <a:t>Negligent Retention</a:t>
          </a:r>
          <a:endParaRPr lang="en-US" altLang="en-US" dirty="0" smtClean="0"/>
        </a:p>
      </dgm:t>
    </dgm:pt>
    <dgm:pt modelId="{05F276F1-CCE7-4030-A12E-0F2900AA7B58}" type="parTrans" cxnId="{A651B352-5348-46BD-928A-99A5323A8C5C}">
      <dgm:prSet/>
      <dgm:spPr/>
      <dgm:t>
        <a:bodyPr/>
        <a:lstStyle/>
        <a:p>
          <a:endParaRPr lang="en-US"/>
        </a:p>
      </dgm:t>
    </dgm:pt>
    <dgm:pt modelId="{CA000EA1-4F29-4007-A5F5-41F17F1989DF}" type="sibTrans" cxnId="{A651B352-5348-46BD-928A-99A5323A8C5C}">
      <dgm:prSet/>
      <dgm:spPr/>
      <dgm:t>
        <a:bodyPr/>
        <a:lstStyle/>
        <a:p>
          <a:endParaRPr lang="en-US"/>
        </a:p>
      </dgm:t>
    </dgm:pt>
    <dgm:pt modelId="{015CCD61-800F-41BA-BA66-5B64A96F297E}">
      <dgm:prSet/>
      <dgm:spPr/>
      <dgm:t>
        <a:bodyPr/>
        <a:lstStyle/>
        <a:p>
          <a:r>
            <a:rPr lang="en-US" altLang="en-US" dirty="0" smtClean="0"/>
            <a:t>Employer knew or reasonably should have known unfitness after employment relationship starts</a:t>
          </a:r>
          <a:endParaRPr lang="en-US" altLang="en-US" dirty="0"/>
        </a:p>
      </dgm:t>
    </dgm:pt>
    <dgm:pt modelId="{CAA339C9-F5D8-4CD0-B96D-09FE6AD82B1E}" type="parTrans" cxnId="{362CC868-5637-4DAF-A4ED-551E29C04405}">
      <dgm:prSet/>
      <dgm:spPr/>
      <dgm:t>
        <a:bodyPr/>
        <a:lstStyle/>
        <a:p>
          <a:endParaRPr lang="en-US"/>
        </a:p>
      </dgm:t>
    </dgm:pt>
    <dgm:pt modelId="{EF17813C-876E-4EAD-942E-1DFAF5309987}" type="sibTrans" cxnId="{362CC868-5637-4DAF-A4ED-551E29C04405}">
      <dgm:prSet/>
      <dgm:spPr/>
      <dgm:t>
        <a:bodyPr/>
        <a:lstStyle/>
        <a:p>
          <a:endParaRPr lang="en-US"/>
        </a:p>
      </dgm:t>
    </dgm:pt>
    <dgm:pt modelId="{350862D9-960B-487C-8C8A-1577BC9C9D37}">
      <dgm:prSet/>
      <dgm:spPr/>
      <dgm:t>
        <a:bodyPr/>
        <a:lstStyle/>
        <a:p>
          <a:r>
            <a:rPr lang="en-US" altLang="en-US" smtClean="0"/>
            <a:t>Employer fails to take further action</a:t>
          </a:r>
          <a:endParaRPr lang="en-US" altLang="en-US" dirty="0"/>
        </a:p>
      </dgm:t>
    </dgm:pt>
    <dgm:pt modelId="{2CA98978-DD6B-4342-A89D-5AF978C31414}" type="parTrans" cxnId="{0157B017-A417-4F96-979D-EAF7224A0C9C}">
      <dgm:prSet/>
      <dgm:spPr/>
      <dgm:t>
        <a:bodyPr/>
        <a:lstStyle/>
        <a:p>
          <a:endParaRPr lang="en-US"/>
        </a:p>
      </dgm:t>
    </dgm:pt>
    <dgm:pt modelId="{5872B5E8-F770-4849-B520-57046CE4B764}" type="sibTrans" cxnId="{0157B017-A417-4F96-979D-EAF7224A0C9C}">
      <dgm:prSet/>
      <dgm:spPr/>
      <dgm:t>
        <a:bodyPr/>
        <a:lstStyle/>
        <a:p>
          <a:endParaRPr lang="en-US"/>
        </a:p>
      </dgm:t>
    </dgm:pt>
    <dgm:pt modelId="{EB4F8E4A-AD1E-4396-A1DC-A38F2888D409}" type="pres">
      <dgm:prSet presAssocID="{2F48D1DE-1563-4FFC-B089-1A93CB3E3A61}" presName="Name0" presStyleCnt="0">
        <dgm:presLayoutVars>
          <dgm:dir/>
          <dgm:animLvl val="lvl"/>
          <dgm:resizeHandles val="exact"/>
        </dgm:presLayoutVars>
      </dgm:prSet>
      <dgm:spPr/>
      <dgm:t>
        <a:bodyPr/>
        <a:lstStyle/>
        <a:p>
          <a:endParaRPr lang="en-US"/>
        </a:p>
      </dgm:t>
    </dgm:pt>
    <dgm:pt modelId="{3E3956EF-2441-432F-AE6C-1853A42E627C}" type="pres">
      <dgm:prSet presAssocID="{F2D89C59-6E96-4B89-9162-14883DA228A2}" presName="composite" presStyleCnt="0"/>
      <dgm:spPr/>
    </dgm:pt>
    <dgm:pt modelId="{6CD9BD28-8797-49CE-8122-6D862D8A561A}" type="pres">
      <dgm:prSet presAssocID="{F2D89C59-6E96-4B89-9162-14883DA228A2}" presName="parTx" presStyleLbl="alignNode1" presStyleIdx="0" presStyleCnt="2">
        <dgm:presLayoutVars>
          <dgm:chMax val="0"/>
          <dgm:chPref val="0"/>
          <dgm:bulletEnabled val="1"/>
        </dgm:presLayoutVars>
      </dgm:prSet>
      <dgm:spPr/>
      <dgm:t>
        <a:bodyPr/>
        <a:lstStyle/>
        <a:p>
          <a:endParaRPr lang="en-US"/>
        </a:p>
      </dgm:t>
    </dgm:pt>
    <dgm:pt modelId="{62506CB2-14F9-4E6B-9232-C54BC6B5F0A4}" type="pres">
      <dgm:prSet presAssocID="{F2D89C59-6E96-4B89-9162-14883DA228A2}" presName="desTx" presStyleLbl="alignAccFollowNode1" presStyleIdx="0" presStyleCnt="2">
        <dgm:presLayoutVars>
          <dgm:bulletEnabled val="1"/>
        </dgm:presLayoutVars>
      </dgm:prSet>
      <dgm:spPr/>
      <dgm:t>
        <a:bodyPr/>
        <a:lstStyle/>
        <a:p>
          <a:endParaRPr lang="en-US"/>
        </a:p>
      </dgm:t>
    </dgm:pt>
    <dgm:pt modelId="{172D5186-82AF-447B-A3AF-C210AD356F60}" type="pres">
      <dgm:prSet presAssocID="{2D991BA7-38E2-4BFE-ABB9-0B3AC65EC06B}" presName="space" presStyleCnt="0"/>
      <dgm:spPr/>
    </dgm:pt>
    <dgm:pt modelId="{1E41F6E3-2090-402F-922A-34F1C66EAD6D}" type="pres">
      <dgm:prSet presAssocID="{88E0F585-AC5D-43A3-AB2B-F410AF1DDFA5}" presName="composite" presStyleCnt="0"/>
      <dgm:spPr/>
    </dgm:pt>
    <dgm:pt modelId="{0CCDC668-F4F0-47D5-9FB3-5E93DF000A42}" type="pres">
      <dgm:prSet presAssocID="{88E0F585-AC5D-43A3-AB2B-F410AF1DDFA5}" presName="parTx" presStyleLbl="alignNode1" presStyleIdx="1" presStyleCnt="2">
        <dgm:presLayoutVars>
          <dgm:chMax val="0"/>
          <dgm:chPref val="0"/>
          <dgm:bulletEnabled val="1"/>
        </dgm:presLayoutVars>
      </dgm:prSet>
      <dgm:spPr/>
      <dgm:t>
        <a:bodyPr/>
        <a:lstStyle/>
        <a:p>
          <a:endParaRPr lang="en-US"/>
        </a:p>
      </dgm:t>
    </dgm:pt>
    <dgm:pt modelId="{217B81F6-7160-4519-A049-CBB8A3CF3590}" type="pres">
      <dgm:prSet presAssocID="{88E0F585-AC5D-43A3-AB2B-F410AF1DDFA5}" presName="desTx" presStyleLbl="alignAccFollowNode1" presStyleIdx="1" presStyleCnt="2">
        <dgm:presLayoutVars>
          <dgm:bulletEnabled val="1"/>
        </dgm:presLayoutVars>
      </dgm:prSet>
      <dgm:spPr/>
      <dgm:t>
        <a:bodyPr/>
        <a:lstStyle/>
        <a:p>
          <a:endParaRPr lang="en-US"/>
        </a:p>
      </dgm:t>
    </dgm:pt>
  </dgm:ptLst>
  <dgm:cxnLst>
    <dgm:cxn modelId="{7CA43E88-0CD7-457A-A961-743D8971A03C}" srcId="{F2D89C59-6E96-4B89-9162-14883DA228A2}" destId="{B59D7B4F-E7AB-42DA-B618-4E2B42101C3A}" srcOrd="0" destOrd="0" parTransId="{D4FC19B9-4D64-451A-8655-B54565B6604E}" sibTransId="{4FCCE6C7-8B46-4900-A2D9-2B159E355521}"/>
    <dgm:cxn modelId="{D68F6018-6E08-41B4-9E4A-06948E0EA46A}" type="presOf" srcId="{B59D7B4F-E7AB-42DA-B618-4E2B42101C3A}" destId="{62506CB2-14F9-4E6B-9232-C54BC6B5F0A4}" srcOrd="0" destOrd="0" presId="urn:microsoft.com/office/officeart/2005/8/layout/hList1"/>
    <dgm:cxn modelId="{06F25A3F-72C0-4D40-B834-6997007CC351}" type="presOf" srcId="{88E0F585-AC5D-43A3-AB2B-F410AF1DDFA5}" destId="{0CCDC668-F4F0-47D5-9FB3-5E93DF000A42}" srcOrd="0" destOrd="0" presId="urn:microsoft.com/office/officeart/2005/8/layout/hList1"/>
    <dgm:cxn modelId="{F6D95F17-A2DA-4EF7-BA2E-18F467271E4A}" type="presOf" srcId="{81924D3A-F01D-4DA6-9FAE-9679D40BC3D2}" destId="{62506CB2-14F9-4E6B-9232-C54BC6B5F0A4}" srcOrd="0" destOrd="3" presId="urn:microsoft.com/office/officeart/2005/8/layout/hList1"/>
    <dgm:cxn modelId="{5F280102-1758-42C6-85CE-DF95E30C5602}" srcId="{F2D89C59-6E96-4B89-9162-14883DA228A2}" destId="{43A3BAE8-50A1-4BE2-A751-E48F69584AFF}" srcOrd="2" destOrd="0" parTransId="{C3A3545A-C43D-4385-99AD-BBDAF2880169}" sibTransId="{20067598-DB83-4C11-8942-5E00A56B0DCC}"/>
    <dgm:cxn modelId="{AFBA820C-C078-49C6-B010-79497B22688B}" type="presOf" srcId="{F2D89C59-6E96-4B89-9162-14883DA228A2}" destId="{6CD9BD28-8797-49CE-8122-6D862D8A561A}" srcOrd="0" destOrd="0" presId="urn:microsoft.com/office/officeart/2005/8/layout/hList1"/>
    <dgm:cxn modelId="{BA344282-EB1B-4CE9-BEC5-1D6E173B2E27}" srcId="{2F48D1DE-1563-4FFC-B089-1A93CB3E3A61}" destId="{F2D89C59-6E96-4B89-9162-14883DA228A2}" srcOrd="0" destOrd="0" parTransId="{31D7FC17-61C1-4D67-8603-DF2315417779}" sibTransId="{2D991BA7-38E2-4BFE-ABB9-0B3AC65EC06B}"/>
    <dgm:cxn modelId="{762F9FC0-7C8F-4B2F-86B9-D96BE0B7B647}" type="presOf" srcId="{2C3DAE59-8231-486B-BE54-AA92214CEC1D}" destId="{62506CB2-14F9-4E6B-9232-C54BC6B5F0A4}" srcOrd="0" destOrd="1" presId="urn:microsoft.com/office/officeart/2005/8/layout/hList1"/>
    <dgm:cxn modelId="{362CC868-5637-4DAF-A4ED-551E29C04405}" srcId="{88E0F585-AC5D-43A3-AB2B-F410AF1DDFA5}" destId="{015CCD61-800F-41BA-BA66-5B64A96F297E}" srcOrd="0" destOrd="0" parTransId="{CAA339C9-F5D8-4CD0-B96D-09FE6AD82B1E}" sibTransId="{EF17813C-876E-4EAD-942E-1DFAF5309987}"/>
    <dgm:cxn modelId="{E01CC8FF-EE4E-4CC6-8C44-2E43169687BF}" type="presOf" srcId="{350862D9-960B-487C-8C8A-1577BC9C9D37}" destId="{217B81F6-7160-4519-A049-CBB8A3CF3590}" srcOrd="0" destOrd="1" presId="urn:microsoft.com/office/officeart/2005/8/layout/hList1"/>
    <dgm:cxn modelId="{A651B352-5348-46BD-928A-99A5323A8C5C}" srcId="{2F48D1DE-1563-4FFC-B089-1A93CB3E3A61}" destId="{88E0F585-AC5D-43A3-AB2B-F410AF1DDFA5}" srcOrd="1" destOrd="0" parTransId="{05F276F1-CCE7-4030-A12E-0F2900AA7B58}" sibTransId="{CA000EA1-4F29-4007-A5F5-41F17F1989DF}"/>
    <dgm:cxn modelId="{934AB121-3BC8-479A-AB94-85E39F7123C4}" type="presOf" srcId="{2F48D1DE-1563-4FFC-B089-1A93CB3E3A61}" destId="{EB4F8E4A-AD1E-4396-A1DC-A38F2888D409}" srcOrd="0" destOrd="0" presId="urn:microsoft.com/office/officeart/2005/8/layout/hList1"/>
    <dgm:cxn modelId="{0157B017-A417-4F96-979D-EAF7224A0C9C}" srcId="{88E0F585-AC5D-43A3-AB2B-F410AF1DDFA5}" destId="{350862D9-960B-487C-8C8A-1577BC9C9D37}" srcOrd="1" destOrd="0" parTransId="{2CA98978-DD6B-4342-A89D-5AF978C31414}" sibTransId="{5872B5E8-F770-4849-B520-57046CE4B764}"/>
    <dgm:cxn modelId="{F4DBB2B6-04C3-4D5D-8EF6-C7F4AD9FDE06}" type="presOf" srcId="{015CCD61-800F-41BA-BA66-5B64A96F297E}" destId="{217B81F6-7160-4519-A049-CBB8A3CF3590}" srcOrd="0" destOrd="0" presId="urn:microsoft.com/office/officeart/2005/8/layout/hList1"/>
    <dgm:cxn modelId="{511D2175-7D61-40BA-A6C1-6A751EB040FE}" srcId="{F2D89C59-6E96-4B89-9162-14883DA228A2}" destId="{81924D3A-F01D-4DA6-9FAE-9679D40BC3D2}" srcOrd="3" destOrd="0" parTransId="{10355582-36CF-411D-9F4F-EF00AC51116E}" sibTransId="{BB5D9355-8480-4ABF-B172-C587AAD90447}"/>
    <dgm:cxn modelId="{FEB60330-5D1D-4BD4-8A0A-D0EB17E36BD3}" type="presOf" srcId="{43A3BAE8-50A1-4BE2-A751-E48F69584AFF}" destId="{62506CB2-14F9-4E6B-9232-C54BC6B5F0A4}" srcOrd="0" destOrd="2" presId="urn:microsoft.com/office/officeart/2005/8/layout/hList1"/>
    <dgm:cxn modelId="{762736BF-AD8E-43EA-B812-F9A4D64242C7}" srcId="{F2D89C59-6E96-4B89-9162-14883DA228A2}" destId="{2C3DAE59-8231-486B-BE54-AA92214CEC1D}" srcOrd="1" destOrd="0" parTransId="{04602102-3D99-495F-B502-B866DB9CB15D}" sibTransId="{F98EE8C4-994A-4C2F-AE3E-6B0517D9D1F6}"/>
    <dgm:cxn modelId="{DE0D9497-1331-4211-A7D8-AF12069E8201}" type="presParOf" srcId="{EB4F8E4A-AD1E-4396-A1DC-A38F2888D409}" destId="{3E3956EF-2441-432F-AE6C-1853A42E627C}" srcOrd="0" destOrd="0" presId="urn:microsoft.com/office/officeart/2005/8/layout/hList1"/>
    <dgm:cxn modelId="{3BADA66B-8C03-466C-AC26-84FDDE19E4C6}" type="presParOf" srcId="{3E3956EF-2441-432F-AE6C-1853A42E627C}" destId="{6CD9BD28-8797-49CE-8122-6D862D8A561A}" srcOrd="0" destOrd="0" presId="urn:microsoft.com/office/officeart/2005/8/layout/hList1"/>
    <dgm:cxn modelId="{DD177B87-FE9D-4F69-8A95-4F12CACFC076}" type="presParOf" srcId="{3E3956EF-2441-432F-AE6C-1853A42E627C}" destId="{62506CB2-14F9-4E6B-9232-C54BC6B5F0A4}" srcOrd="1" destOrd="0" presId="urn:microsoft.com/office/officeart/2005/8/layout/hList1"/>
    <dgm:cxn modelId="{F266B779-5D68-4321-9338-B436B8A7826B}" type="presParOf" srcId="{EB4F8E4A-AD1E-4396-A1DC-A38F2888D409}" destId="{172D5186-82AF-447B-A3AF-C210AD356F60}" srcOrd="1" destOrd="0" presId="urn:microsoft.com/office/officeart/2005/8/layout/hList1"/>
    <dgm:cxn modelId="{F8A794A9-65CE-45DA-B8C0-353CB156EA15}" type="presParOf" srcId="{EB4F8E4A-AD1E-4396-A1DC-A38F2888D409}" destId="{1E41F6E3-2090-402F-922A-34F1C66EAD6D}" srcOrd="2" destOrd="0" presId="urn:microsoft.com/office/officeart/2005/8/layout/hList1"/>
    <dgm:cxn modelId="{ED15345F-BA8D-41A3-B29E-AAD298A30A58}" type="presParOf" srcId="{1E41F6E3-2090-402F-922A-34F1C66EAD6D}" destId="{0CCDC668-F4F0-47D5-9FB3-5E93DF000A42}" srcOrd="0" destOrd="0" presId="urn:microsoft.com/office/officeart/2005/8/layout/hList1"/>
    <dgm:cxn modelId="{99F7A59B-5E68-46E6-A064-BAE2CB3F007B}" type="presParOf" srcId="{1E41F6E3-2090-402F-922A-34F1C66EAD6D}" destId="{217B81F6-7160-4519-A049-CBB8A3CF35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62434F-C6AE-4A0D-9E47-1A056AFF68F6}" type="doc">
      <dgm:prSet loTypeId="urn:microsoft.com/office/officeart/2005/8/layout/pyramid2" loCatId="pyramid" qsTypeId="urn:microsoft.com/office/officeart/2005/8/quickstyle/simple1" qsCatId="simple" csTypeId="urn:microsoft.com/office/officeart/2005/8/colors/accent0_3" csCatId="mainScheme" phldr="1"/>
      <dgm:spPr/>
    </dgm:pt>
    <dgm:pt modelId="{ED5696DD-A855-4C9A-AEA5-3F0B6A32E5BC}">
      <dgm:prSet phldrT="[Text]"/>
      <dgm:spPr/>
      <dgm:t>
        <a:bodyPr/>
        <a:lstStyle/>
        <a:p>
          <a:r>
            <a:rPr lang="en-US" dirty="0" smtClean="0"/>
            <a:t>Hire</a:t>
          </a:r>
          <a:endParaRPr lang="en-US" dirty="0"/>
        </a:p>
      </dgm:t>
    </dgm:pt>
    <dgm:pt modelId="{F2F224B0-324A-4EB5-8916-595960C199C9}" type="parTrans" cxnId="{DA416762-FAC5-40FB-80C8-1A3B732A6A0F}">
      <dgm:prSet/>
      <dgm:spPr/>
      <dgm:t>
        <a:bodyPr/>
        <a:lstStyle/>
        <a:p>
          <a:endParaRPr lang="en-US"/>
        </a:p>
      </dgm:t>
    </dgm:pt>
    <dgm:pt modelId="{479DE378-D125-4B15-AE17-705A2D569964}" type="sibTrans" cxnId="{DA416762-FAC5-40FB-80C8-1A3B732A6A0F}">
      <dgm:prSet/>
      <dgm:spPr/>
      <dgm:t>
        <a:bodyPr/>
        <a:lstStyle/>
        <a:p>
          <a:endParaRPr lang="en-US"/>
        </a:p>
      </dgm:t>
    </dgm:pt>
    <dgm:pt modelId="{D6AA6A43-B670-49C4-92F6-B88CDEAA05FE}">
      <dgm:prSet phldrT="[Text]"/>
      <dgm:spPr/>
      <dgm:t>
        <a:bodyPr/>
        <a:lstStyle/>
        <a:p>
          <a:r>
            <a:rPr lang="en-US" dirty="0" smtClean="0"/>
            <a:t>Interview</a:t>
          </a:r>
          <a:endParaRPr lang="en-US" dirty="0"/>
        </a:p>
      </dgm:t>
    </dgm:pt>
    <dgm:pt modelId="{3FBA8090-FED1-4E37-9D84-88F3A6C2AAAD}" type="parTrans" cxnId="{888D5D5F-D97D-474D-852A-7858D064EC97}">
      <dgm:prSet/>
      <dgm:spPr/>
      <dgm:t>
        <a:bodyPr/>
        <a:lstStyle/>
        <a:p>
          <a:endParaRPr lang="en-US"/>
        </a:p>
      </dgm:t>
    </dgm:pt>
    <dgm:pt modelId="{969FCFAF-E244-44F2-B538-AD0A600215EB}" type="sibTrans" cxnId="{888D5D5F-D97D-474D-852A-7858D064EC97}">
      <dgm:prSet/>
      <dgm:spPr/>
      <dgm:t>
        <a:bodyPr/>
        <a:lstStyle/>
        <a:p>
          <a:endParaRPr lang="en-US"/>
        </a:p>
      </dgm:t>
    </dgm:pt>
    <dgm:pt modelId="{D47CF250-88E7-4ED2-AE07-D1F67C62AA6A}">
      <dgm:prSet phldrT="[Text]"/>
      <dgm:spPr/>
      <dgm:t>
        <a:bodyPr/>
        <a:lstStyle/>
        <a:p>
          <a:r>
            <a:rPr lang="en-US" dirty="0" smtClean="0"/>
            <a:t>Rejected</a:t>
          </a:r>
          <a:endParaRPr lang="en-US" dirty="0"/>
        </a:p>
      </dgm:t>
    </dgm:pt>
    <dgm:pt modelId="{4CC180AC-CACA-4B0E-AB15-8907B459268E}" type="parTrans" cxnId="{CD444F38-77B8-4E1F-BB2E-1B9361BA63AD}">
      <dgm:prSet/>
      <dgm:spPr/>
      <dgm:t>
        <a:bodyPr/>
        <a:lstStyle/>
        <a:p>
          <a:endParaRPr lang="en-US"/>
        </a:p>
      </dgm:t>
    </dgm:pt>
    <dgm:pt modelId="{91E8C1AF-D83B-4FA6-9E08-EE6D70F91185}" type="sibTrans" cxnId="{CD444F38-77B8-4E1F-BB2E-1B9361BA63AD}">
      <dgm:prSet/>
      <dgm:spPr/>
      <dgm:t>
        <a:bodyPr/>
        <a:lstStyle/>
        <a:p>
          <a:endParaRPr lang="en-US"/>
        </a:p>
      </dgm:t>
    </dgm:pt>
    <dgm:pt modelId="{645BBFCF-E907-49C8-90CE-5B3DE361C7BC}">
      <dgm:prSet phldrT="[Text]"/>
      <dgm:spPr/>
      <dgm:t>
        <a:bodyPr/>
        <a:lstStyle/>
        <a:p>
          <a:r>
            <a:rPr lang="en-US" dirty="0" smtClean="0"/>
            <a:t>Screened</a:t>
          </a:r>
          <a:endParaRPr lang="en-US" dirty="0"/>
        </a:p>
      </dgm:t>
    </dgm:pt>
    <dgm:pt modelId="{56273804-5021-46C6-BD46-A605398D8CFE}" type="parTrans" cxnId="{5DD21F56-507B-4F9F-B02A-698A6B731D36}">
      <dgm:prSet/>
      <dgm:spPr/>
      <dgm:t>
        <a:bodyPr/>
        <a:lstStyle/>
        <a:p>
          <a:endParaRPr lang="en-US"/>
        </a:p>
      </dgm:t>
    </dgm:pt>
    <dgm:pt modelId="{7EBE5833-3442-445D-830B-9695C4886F9A}" type="sibTrans" cxnId="{5DD21F56-507B-4F9F-B02A-698A6B731D36}">
      <dgm:prSet/>
      <dgm:spPr/>
      <dgm:t>
        <a:bodyPr/>
        <a:lstStyle/>
        <a:p>
          <a:endParaRPr lang="en-US"/>
        </a:p>
      </dgm:t>
    </dgm:pt>
    <dgm:pt modelId="{1BFE1D18-FAAF-4C21-8E23-BE927CAB2DD5}">
      <dgm:prSet phldrT="[Text]"/>
      <dgm:spPr/>
      <dgm:t>
        <a:bodyPr/>
        <a:lstStyle/>
        <a:p>
          <a:r>
            <a:rPr lang="en-US" dirty="0" smtClean="0"/>
            <a:t>Shared with Hiring Manager </a:t>
          </a:r>
          <a:endParaRPr lang="en-US" dirty="0"/>
        </a:p>
      </dgm:t>
    </dgm:pt>
    <dgm:pt modelId="{6C21B001-3A70-4EC4-B1AF-015726B4D686}" type="parTrans" cxnId="{256B1592-000E-4A00-9A47-B1EFB74C3C36}">
      <dgm:prSet/>
      <dgm:spPr/>
      <dgm:t>
        <a:bodyPr/>
        <a:lstStyle/>
        <a:p>
          <a:endParaRPr lang="en-US"/>
        </a:p>
      </dgm:t>
    </dgm:pt>
    <dgm:pt modelId="{2C950A3D-1E77-4821-AA48-410875E4231B}" type="sibTrans" cxnId="{256B1592-000E-4A00-9A47-B1EFB74C3C36}">
      <dgm:prSet/>
      <dgm:spPr/>
      <dgm:t>
        <a:bodyPr/>
        <a:lstStyle/>
        <a:p>
          <a:endParaRPr lang="en-US"/>
        </a:p>
      </dgm:t>
    </dgm:pt>
    <dgm:pt modelId="{047C6E7D-ADAC-4797-B8EE-AFA290167B94}" type="pres">
      <dgm:prSet presAssocID="{C762434F-C6AE-4A0D-9E47-1A056AFF68F6}" presName="compositeShape" presStyleCnt="0">
        <dgm:presLayoutVars>
          <dgm:dir/>
          <dgm:resizeHandles/>
        </dgm:presLayoutVars>
      </dgm:prSet>
      <dgm:spPr/>
    </dgm:pt>
    <dgm:pt modelId="{D757CFEF-E1E2-47C4-9067-58DE3BAFC99B}" type="pres">
      <dgm:prSet presAssocID="{C762434F-C6AE-4A0D-9E47-1A056AFF68F6}" presName="pyramid" presStyleLbl="node1" presStyleIdx="0" presStyleCnt="1" custLinFactNeighborX="-1094" custLinFactNeighborY="-219"/>
      <dgm:spPr/>
    </dgm:pt>
    <dgm:pt modelId="{DDF5628E-8570-415C-A560-CAFE3779FDA3}" type="pres">
      <dgm:prSet presAssocID="{C762434F-C6AE-4A0D-9E47-1A056AFF68F6}" presName="theList" presStyleCnt="0"/>
      <dgm:spPr/>
    </dgm:pt>
    <dgm:pt modelId="{1C3F2DF5-B8D8-4DEC-93D9-50DF654778BE}" type="pres">
      <dgm:prSet presAssocID="{ED5696DD-A855-4C9A-AEA5-3F0B6A32E5BC}" presName="aNode" presStyleLbl="fgAcc1" presStyleIdx="0" presStyleCnt="5">
        <dgm:presLayoutVars>
          <dgm:bulletEnabled val="1"/>
        </dgm:presLayoutVars>
      </dgm:prSet>
      <dgm:spPr/>
      <dgm:t>
        <a:bodyPr/>
        <a:lstStyle/>
        <a:p>
          <a:endParaRPr lang="en-US"/>
        </a:p>
      </dgm:t>
    </dgm:pt>
    <dgm:pt modelId="{BD3C493B-346A-4703-A033-AD391C2DCC83}" type="pres">
      <dgm:prSet presAssocID="{ED5696DD-A855-4C9A-AEA5-3F0B6A32E5BC}" presName="aSpace" presStyleCnt="0"/>
      <dgm:spPr/>
    </dgm:pt>
    <dgm:pt modelId="{DF9EA1F8-6AD4-4B9E-ADE6-55FC48420FB9}" type="pres">
      <dgm:prSet presAssocID="{D6AA6A43-B670-49C4-92F6-B88CDEAA05FE}" presName="aNode" presStyleLbl="fgAcc1" presStyleIdx="1" presStyleCnt="5">
        <dgm:presLayoutVars>
          <dgm:bulletEnabled val="1"/>
        </dgm:presLayoutVars>
      </dgm:prSet>
      <dgm:spPr/>
      <dgm:t>
        <a:bodyPr/>
        <a:lstStyle/>
        <a:p>
          <a:endParaRPr lang="en-US"/>
        </a:p>
      </dgm:t>
    </dgm:pt>
    <dgm:pt modelId="{9835D9B7-FF86-491F-AA68-2BC78040F099}" type="pres">
      <dgm:prSet presAssocID="{D6AA6A43-B670-49C4-92F6-B88CDEAA05FE}" presName="aSpace" presStyleCnt="0"/>
      <dgm:spPr/>
    </dgm:pt>
    <dgm:pt modelId="{DFDCAEFE-0CD1-41CF-B26D-9010418F43A5}" type="pres">
      <dgm:prSet presAssocID="{1BFE1D18-FAAF-4C21-8E23-BE927CAB2DD5}" presName="aNode" presStyleLbl="fgAcc1" presStyleIdx="2" presStyleCnt="5">
        <dgm:presLayoutVars>
          <dgm:bulletEnabled val="1"/>
        </dgm:presLayoutVars>
      </dgm:prSet>
      <dgm:spPr/>
      <dgm:t>
        <a:bodyPr/>
        <a:lstStyle/>
        <a:p>
          <a:endParaRPr lang="en-US"/>
        </a:p>
      </dgm:t>
    </dgm:pt>
    <dgm:pt modelId="{5E68E348-710C-4C21-920C-75D1E0F52189}" type="pres">
      <dgm:prSet presAssocID="{1BFE1D18-FAAF-4C21-8E23-BE927CAB2DD5}" presName="aSpace" presStyleCnt="0"/>
      <dgm:spPr/>
    </dgm:pt>
    <dgm:pt modelId="{20967126-F081-432B-982E-774BFD1A6CDE}" type="pres">
      <dgm:prSet presAssocID="{645BBFCF-E907-49C8-90CE-5B3DE361C7BC}" presName="aNode" presStyleLbl="fgAcc1" presStyleIdx="3" presStyleCnt="5">
        <dgm:presLayoutVars>
          <dgm:bulletEnabled val="1"/>
        </dgm:presLayoutVars>
      </dgm:prSet>
      <dgm:spPr/>
      <dgm:t>
        <a:bodyPr/>
        <a:lstStyle/>
        <a:p>
          <a:endParaRPr lang="en-US"/>
        </a:p>
      </dgm:t>
    </dgm:pt>
    <dgm:pt modelId="{8151C4F5-F7B9-455B-8B29-1668C9D39D55}" type="pres">
      <dgm:prSet presAssocID="{645BBFCF-E907-49C8-90CE-5B3DE361C7BC}" presName="aSpace" presStyleCnt="0"/>
      <dgm:spPr/>
    </dgm:pt>
    <dgm:pt modelId="{D81DE377-7C1A-4FEA-8CA3-EBEC9A62C1BA}" type="pres">
      <dgm:prSet presAssocID="{D47CF250-88E7-4ED2-AE07-D1F67C62AA6A}" presName="aNode" presStyleLbl="fgAcc1" presStyleIdx="4" presStyleCnt="5">
        <dgm:presLayoutVars>
          <dgm:bulletEnabled val="1"/>
        </dgm:presLayoutVars>
      </dgm:prSet>
      <dgm:spPr/>
      <dgm:t>
        <a:bodyPr/>
        <a:lstStyle/>
        <a:p>
          <a:endParaRPr lang="en-US"/>
        </a:p>
      </dgm:t>
    </dgm:pt>
    <dgm:pt modelId="{302258A4-D1B1-46FB-83EC-73240FBEAF01}" type="pres">
      <dgm:prSet presAssocID="{D47CF250-88E7-4ED2-AE07-D1F67C62AA6A}" presName="aSpace" presStyleCnt="0"/>
      <dgm:spPr/>
    </dgm:pt>
  </dgm:ptLst>
  <dgm:cxnLst>
    <dgm:cxn modelId="{A1E3C435-2C40-4FE5-A983-59D5B0591BEB}" type="presOf" srcId="{D6AA6A43-B670-49C4-92F6-B88CDEAA05FE}" destId="{DF9EA1F8-6AD4-4B9E-ADE6-55FC48420FB9}" srcOrd="0" destOrd="0" presId="urn:microsoft.com/office/officeart/2005/8/layout/pyramid2"/>
    <dgm:cxn modelId="{92D316D2-1D79-4E32-88D6-1B3E2EF6F5A8}" type="presOf" srcId="{ED5696DD-A855-4C9A-AEA5-3F0B6A32E5BC}" destId="{1C3F2DF5-B8D8-4DEC-93D9-50DF654778BE}" srcOrd="0" destOrd="0" presId="urn:microsoft.com/office/officeart/2005/8/layout/pyramid2"/>
    <dgm:cxn modelId="{D0B60189-EE7C-4286-9504-515551276A37}" type="presOf" srcId="{645BBFCF-E907-49C8-90CE-5B3DE361C7BC}" destId="{20967126-F081-432B-982E-774BFD1A6CDE}" srcOrd="0" destOrd="0" presId="urn:microsoft.com/office/officeart/2005/8/layout/pyramid2"/>
    <dgm:cxn modelId="{256B1592-000E-4A00-9A47-B1EFB74C3C36}" srcId="{C762434F-C6AE-4A0D-9E47-1A056AFF68F6}" destId="{1BFE1D18-FAAF-4C21-8E23-BE927CAB2DD5}" srcOrd="2" destOrd="0" parTransId="{6C21B001-3A70-4EC4-B1AF-015726B4D686}" sibTransId="{2C950A3D-1E77-4821-AA48-410875E4231B}"/>
    <dgm:cxn modelId="{F4066DE8-DB0C-4B2D-B9EA-314E5EC8CCE7}" type="presOf" srcId="{1BFE1D18-FAAF-4C21-8E23-BE927CAB2DD5}" destId="{DFDCAEFE-0CD1-41CF-B26D-9010418F43A5}" srcOrd="0" destOrd="0" presId="urn:microsoft.com/office/officeart/2005/8/layout/pyramid2"/>
    <dgm:cxn modelId="{888D5D5F-D97D-474D-852A-7858D064EC97}" srcId="{C762434F-C6AE-4A0D-9E47-1A056AFF68F6}" destId="{D6AA6A43-B670-49C4-92F6-B88CDEAA05FE}" srcOrd="1" destOrd="0" parTransId="{3FBA8090-FED1-4E37-9D84-88F3A6C2AAAD}" sibTransId="{969FCFAF-E244-44F2-B538-AD0A600215EB}"/>
    <dgm:cxn modelId="{5DD21F56-507B-4F9F-B02A-698A6B731D36}" srcId="{C762434F-C6AE-4A0D-9E47-1A056AFF68F6}" destId="{645BBFCF-E907-49C8-90CE-5B3DE361C7BC}" srcOrd="3" destOrd="0" parTransId="{56273804-5021-46C6-BD46-A605398D8CFE}" sibTransId="{7EBE5833-3442-445D-830B-9695C4886F9A}"/>
    <dgm:cxn modelId="{CD444F38-77B8-4E1F-BB2E-1B9361BA63AD}" srcId="{C762434F-C6AE-4A0D-9E47-1A056AFF68F6}" destId="{D47CF250-88E7-4ED2-AE07-D1F67C62AA6A}" srcOrd="4" destOrd="0" parTransId="{4CC180AC-CACA-4B0E-AB15-8907B459268E}" sibTransId="{91E8C1AF-D83B-4FA6-9E08-EE6D70F91185}"/>
    <dgm:cxn modelId="{7FE9D39F-5D8E-4311-9807-DCD31FFB7918}" type="presOf" srcId="{C762434F-C6AE-4A0D-9E47-1A056AFF68F6}" destId="{047C6E7D-ADAC-4797-B8EE-AFA290167B94}" srcOrd="0" destOrd="0" presId="urn:microsoft.com/office/officeart/2005/8/layout/pyramid2"/>
    <dgm:cxn modelId="{2A355475-3C02-41B7-BA73-B6C9571FE95A}" type="presOf" srcId="{D47CF250-88E7-4ED2-AE07-D1F67C62AA6A}" destId="{D81DE377-7C1A-4FEA-8CA3-EBEC9A62C1BA}" srcOrd="0" destOrd="0" presId="urn:microsoft.com/office/officeart/2005/8/layout/pyramid2"/>
    <dgm:cxn modelId="{DA416762-FAC5-40FB-80C8-1A3B732A6A0F}" srcId="{C762434F-C6AE-4A0D-9E47-1A056AFF68F6}" destId="{ED5696DD-A855-4C9A-AEA5-3F0B6A32E5BC}" srcOrd="0" destOrd="0" parTransId="{F2F224B0-324A-4EB5-8916-595960C199C9}" sibTransId="{479DE378-D125-4B15-AE17-705A2D569964}"/>
    <dgm:cxn modelId="{CF7DB5D5-707E-4324-8B0F-39DDF76959E9}" type="presParOf" srcId="{047C6E7D-ADAC-4797-B8EE-AFA290167B94}" destId="{D757CFEF-E1E2-47C4-9067-58DE3BAFC99B}" srcOrd="0" destOrd="0" presId="urn:microsoft.com/office/officeart/2005/8/layout/pyramid2"/>
    <dgm:cxn modelId="{0594C92E-68E6-4358-977E-B042C3334070}" type="presParOf" srcId="{047C6E7D-ADAC-4797-B8EE-AFA290167B94}" destId="{DDF5628E-8570-415C-A560-CAFE3779FDA3}" srcOrd="1" destOrd="0" presId="urn:microsoft.com/office/officeart/2005/8/layout/pyramid2"/>
    <dgm:cxn modelId="{DD42F003-4377-46DA-BFDC-6453692CD47A}" type="presParOf" srcId="{DDF5628E-8570-415C-A560-CAFE3779FDA3}" destId="{1C3F2DF5-B8D8-4DEC-93D9-50DF654778BE}" srcOrd="0" destOrd="0" presId="urn:microsoft.com/office/officeart/2005/8/layout/pyramid2"/>
    <dgm:cxn modelId="{D4EDC8CC-1753-42FF-886C-3A5F345426CC}" type="presParOf" srcId="{DDF5628E-8570-415C-A560-CAFE3779FDA3}" destId="{BD3C493B-346A-4703-A033-AD391C2DCC83}" srcOrd="1" destOrd="0" presId="urn:microsoft.com/office/officeart/2005/8/layout/pyramid2"/>
    <dgm:cxn modelId="{EB92ED81-8CCD-47FE-B32E-CBFB7EB94C79}" type="presParOf" srcId="{DDF5628E-8570-415C-A560-CAFE3779FDA3}" destId="{DF9EA1F8-6AD4-4B9E-ADE6-55FC48420FB9}" srcOrd="2" destOrd="0" presId="urn:microsoft.com/office/officeart/2005/8/layout/pyramid2"/>
    <dgm:cxn modelId="{AEA82959-5A3D-4534-840B-D4ABA4E7510D}" type="presParOf" srcId="{DDF5628E-8570-415C-A560-CAFE3779FDA3}" destId="{9835D9B7-FF86-491F-AA68-2BC78040F099}" srcOrd="3" destOrd="0" presId="urn:microsoft.com/office/officeart/2005/8/layout/pyramid2"/>
    <dgm:cxn modelId="{27797DC0-08D5-43BB-9A78-F6E30B735016}" type="presParOf" srcId="{DDF5628E-8570-415C-A560-CAFE3779FDA3}" destId="{DFDCAEFE-0CD1-41CF-B26D-9010418F43A5}" srcOrd="4" destOrd="0" presId="urn:microsoft.com/office/officeart/2005/8/layout/pyramid2"/>
    <dgm:cxn modelId="{5A57AD15-780D-4B0C-BE99-B1556D779189}" type="presParOf" srcId="{DDF5628E-8570-415C-A560-CAFE3779FDA3}" destId="{5E68E348-710C-4C21-920C-75D1E0F52189}" srcOrd="5" destOrd="0" presId="urn:microsoft.com/office/officeart/2005/8/layout/pyramid2"/>
    <dgm:cxn modelId="{AE58AE23-F75A-4763-AB28-BF53D662C5CD}" type="presParOf" srcId="{DDF5628E-8570-415C-A560-CAFE3779FDA3}" destId="{20967126-F081-432B-982E-774BFD1A6CDE}" srcOrd="6" destOrd="0" presId="urn:microsoft.com/office/officeart/2005/8/layout/pyramid2"/>
    <dgm:cxn modelId="{D79294B9-5EF9-40C7-A204-2ED1D92FDED3}" type="presParOf" srcId="{DDF5628E-8570-415C-A560-CAFE3779FDA3}" destId="{8151C4F5-F7B9-455B-8B29-1668C9D39D55}" srcOrd="7" destOrd="0" presId="urn:microsoft.com/office/officeart/2005/8/layout/pyramid2"/>
    <dgm:cxn modelId="{B801F193-10FD-4451-922A-284872144B6F}" type="presParOf" srcId="{DDF5628E-8570-415C-A560-CAFE3779FDA3}" destId="{D81DE377-7C1A-4FEA-8CA3-EBEC9A62C1BA}" srcOrd="8" destOrd="0" presId="urn:microsoft.com/office/officeart/2005/8/layout/pyramid2"/>
    <dgm:cxn modelId="{2DC87611-C801-4893-8EE0-8BD1839ED00A}" type="presParOf" srcId="{DDF5628E-8570-415C-A560-CAFE3779FDA3}" destId="{302258A4-D1B1-46FB-83EC-73240FBEAF01}"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10939C-4131-4269-86CC-4BC72A25A0EE}"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261622A3-0A9C-4075-8CB5-96B94DA2B45A}">
      <dgm:prSet phldrT="[Text]"/>
      <dgm:spPr/>
      <dgm:t>
        <a:bodyPr/>
        <a:lstStyle/>
        <a:p>
          <a:r>
            <a:rPr lang="en-US" dirty="0" smtClean="0"/>
            <a:t>General </a:t>
          </a:r>
          <a:endParaRPr lang="en-US" dirty="0"/>
        </a:p>
      </dgm:t>
    </dgm:pt>
    <dgm:pt modelId="{729A16AB-0DDA-43B3-8BCD-D85087315E17}" type="parTrans" cxnId="{AB3179D6-22EB-4A33-944E-B34852631D47}">
      <dgm:prSet/>
      <dgm:spPr/>
      <dgm:t>
        <a:bodyPr/>
        <a:lstStyle/>
        <a:p>
          <a:endParaRPr lang="en-US"/>
        </a:p>
      </dgm:t>
    </dgm:pt>
    <dgm:pt modelId="{600E2210-3B3E-4DA0-98F2-DAE2BCB51B94}" type="sibTrans" cxnId="{AB3179D6-22EB-4A33-944E-B34852631D47}">
      <dgm:prSet/>
      <dgm:spPr/>
      <dgm:t>
        <a:bodyPr/>
        <a:lstStyle/>
        <a:p>
          <a:endParaRPr lang="en-US"/>
        </a:p>
      </dgm:t>
    </dgm:pt>
    <dgm:pt modelId="{181B0F00-1655-4BF6-B65B-2B406D367477}">
      <dgm:prSet phldrT="[Text]"/>
      <dgm:spPr/>
      <dgm:t>
        <a:bodyPr/>
        <a:lstStyle/>
        <a:p>
          <a:r>
            <a:rPr lang="en-US" dirty="0" smtClean="0"/>
            <a:t>Department</a:t>
          </a:r>
          <a:endParaRPr lang="en-US" dirty="0"/>
        </a:p>
      </dgm:t>
    </dgm:pt>
    <dgm:pt modelId="{F35C1457-285F-43BA-AC22-D79A8CFC9DA1}" type="parTrans" cxnId="{92FFC791-D200-49F4-A6E0-A74DD851F943}">
      <dgm:prSet/>
      <dgm:spPr/>
      <dgm:t>
        <a:bodyPr/>
        <a:lstStyle/>
        <a:p>
          <a:endParaRPr lang="en-US"/>
        </a:p>
      </dgm:t>
    </dgm:pt>
    <dgm:pt modelId="{3756E031-54AD-4F31-BEE0-9B350CB54C45}" type="sibTrans" cxnId="{92FFC791-D200-49F4-A6E0-A74DD851F943}">
      <dgm:prSet/>
      <dgm:spPr/>
      <dgm:t>
        <a:bodyPr/>
        <a:lstStyle/>
        <a:p>
          <a:endParaRPr lang="en-US"/>
        </a:p>
      </dgm:t>
    </dgm:pt>
    <dgm:pt modelId="{3BD677CA-13FA-46A2-86BA-CFF4C9BA44B8}">
      <dgm:prSet phldrT="[Text]"/>
      <dgm:spPr/>
      <dgm:t>
        <a:bodyPr/>
        <a:lstStyle/>
        <a:p>
          <a:r>
            <a:rPr lang="en-US" dirty="0" smtClean="0"/>
            <a:t>Job Specific</a:t>
          </a:r>
          <a:endParaRPr lang="en-US" dirty="0"/>
        </a:p>
      </dgm:t>
    </dgm:pt>
    <dgm:pt modelId="{FE4E30D6-3EC8-46FD-90CD-E4A92C989D0A}" type="parTrans" cxnId="{075A20B3-DB8D-4922-907F-8CB17C92BDBE}">
      <dgm:prSet/>
      <dgm:spPr/>
      <dgm:t>
        <a:bodyPr/>
        <a:lstStyle/>
        <a:p>
          <a:endParaRPr lang="en-US"/>
        </a:p>
      </dgm:t>
    </dgm:pt>
    <dgm:pt modelId="{22C9E905-6948-4389-8BF9-1CBDCC3FF630}" type="sibTrans" cxnId="{075A20B3-DB8D-4922-907F-8CB17C92BDBE}">
      <dgm:prSet/>
      <dgm:spPr/>
      <dgm:t>
        <a:bodyPr/>
        <a:lstStyle/>
        <a:p>
          <a:endParaRPr lang="en-US"/>
        </a:p>
      </dgm:t>
    </dgm:pt>
    <dgm:pt modelId="{76E482B5-3623-4405-B60B-4CA8AB46510E}">
      <dgm:prSet phldrT="[Text]"/>
      <dgm:spPr/>
      <dgm:t>
        <a:bodyPr/>
        <a:lstStyle/>
        <a:p>
          <a:r>
            <a:rPr lang="en-US" dirty="0" smtClean="0"/>
            <a:t>Advise what documents or data they need to bring for new hire paperwork</a:t>
          </a:r>
        </a:p>
        <a:p>
          <a:r>
            <a:rPr lang="en-US" dirty="0" smtClean="0"/>
            <a:t>Benefits and new hire paperwork</a:t>
          </a:r>
          <a:endParaRPr lang="en-US" b="1" dirty="0" smtClean="0"/>
        </a:p>
        <a:p>
          <a:r>
            <a:rPr lang="en-US" dirty="0" smtClean="0"/>
            <a:t>Be prepared: computer, access, etc.</a:t>
          </a:r>
        </a:p>
        <a:p>
          <a:r>
            <a:rPr lang="en-US" dirty="0" smtClean="0"/>
            <a:t>Company info</a:t>
          </a:r>
        </a:p>
        <a:p>
          <a:r>
            <a:rPr lang="en-US" dirty="0" smtClean="0"/>
            <a:t>Policies</a:t>
          </a:r>
        </a:p>
        <a:p>
          <a:r>
            <a:rPr lang="en-US" dirty="0" smtClean="0"/>
            <a:t>Procedures</a:t>
          </a:r>
        </a:p>
        <a:p>
          <a:r>
            <a:rPr lang="en-US" dirty="0" smtClean="0"/>
            <a:t>Paydays</a:t>
          </a:r>
        </a:p>
        <a:p>
          <a:r>
            <a:rPr lang="en-US" dirty="0" smtClean="0"/>
            <a:t>Holidays</a:t>
          </a:r>
        </a:p>
        <a:p>
          <a:r>
            <a:rPr lang="en-US" dirty="0" smtClean="0"/>
            <a:t>Handbook</a:t>
          </a:r>
        </a:p>
        <a:p>
          <a:r>
            <a:rPr lang="en-US" dirty="0" smtClean="0"/>
            <a:t>Building access</a:t>
          </a:r>
        </a:p>
      </dgm:t>
    </dgm:pt>
    <dgm:pt modelId="{CC1A6954-DA4B-453C-A8C5-EB32C3901BC6}" type="parTrans" cxnId="{7D7B136A-28D3-410E-A72F-AAB47DAC8971}">
      <dgm:prSet/>
      <dgm:spPr/>
      <dgm:t>
        <a:bodyPr/>
        <a:lstStyle/>
        <a:p>
          <a:endParaRPr lang="en-US"/>
        </a:p>
      </dgm:t>
    </dgm:pt>
    <dgm:pt modelId="{0FBEBF57-B3DF-4535-95BA-D3D0F0A95320}" type="sibTrans" cxnId="{7D7B136A-28D3-410E-A72F-AAB47DAC8971}">
      <dgm:prSet/>
      <dgm:spPr/>
      <dgm:t>
        <a:bodyPr/>
        <a:lstStyle/>
        <a:p>
          <a:endParaRPr lang="en-US"/>
        </a:p>
      </dgm:t>
    </dgm:pt>
    <dgm:pt modelId="{8813A12A-2DE5-439E-9E60-B7D6A5D2837C}">
      <dgm:prSet phldrT="[Text]"/>
      <dgm:spPr/>
      <dgm:t>
        <a:bodyPr/>
        <a:lstStyle/>
        <a:p>
          <a:r>
            <a:rPr lang="en-US" dirty="0" smtClean="0"/>
            <a:t>Meeting supervisor</a:t>
          </a:r>
          <a:endParaRPr lang="en-US" dirty="0"/>
        </a:p>
      </dgm:t>
    </dgm:pt>
    <dgm:pt modelId="{C9805B33-C5B1-4ECE-A256-882068B93A8C}" type="parTrans" cxnId="{A247D1E5-1DEE-4879-AE06-2400E65DE8A8}">
      <dgm:prSet/>
      <dgm:spPr/>
      <dgm:t>
        <a:bodyPr/>
        <a:lstStyle/>
        <a:p>
          <a:endParaRPr lang="en-US"/>
        </a:p>
      </dgm:t>
    </dgm:pt>
    <dgm:pt modelId="{874E1967-01C5-4EAE-8103-96F1AB858858}" type="sibTrans" cxnId="{A247D1E5-1DEE-4879-AE06-2400E65DE8A8}">
      <dgm:prSet/>
      <dgm:spPr/>
      <dgm:t>
        <a:bodyPr/>
        <a:lstStyle/>
        <a:p>
          <a:endParaRPr lang="en-US"/>
        </a:p>
      </dgm:t>
    </dgm:pt>
    <dgm:pt modelId="{02223A03-9874-4EF0-8117-0AC10273FA15}">
      <dgm:prSet phldrT="[Text]"/>
      <dgm:spPr/>
      <dgm:t>
        <a:bodyPr/>
        <a:lstStyle/>
        <a:p>
          <a:r>
            <a:rPr lang="en-US" dirty="0" smtClean="0"/>
            <a:t>Introduction to coworkers</a:t>
          </a:r>
          <a:endParaRPr lang="en-US" dirty="0"/>
        </a:p>
      </dgm:t>
    </dgm:pt>
    <dgm:pt modelId="{4A540984-DE6C-455E-969D-144478FF823E}" type="parTrans" cxnId="{7F4D5371-0D1F-46E7-B3BA-5902D47A3088}">
      <dgm:prSet/>
      <dgm:spPr/>
      <dgm:t>
        <a:bodyPr/>
        <a:lstStyle/>
        <a:p>
          <a:endParaRPr lang="en-US"/>
        </a:p>
      </dgm:t>
    </dgm:pt>
    <dgm:pt modelId="{D36B140F-55CA-426B-B5D2-66FEAB383DDE}" type="sibTrans" cxnId="{7F4D5371-0D1F-46E7-B3BA-5902D47A3088}">
      <dgm:prSet/>
      <dgm:spPr/>
      <dgm:t>
        <a:bodyPr/>
        <a:lstStyle/>
        <a:p>
          <a:endParaRPr lang="en-US"/>
        </a:p>
      </dgm:t>
    </dgm:pt>
    <dgm:pt modelId="{0D31DCDF-B070-47CB-A6C8-04989EFF2719}">
      <dgm:prSet phldrT="[Text]"/>
      <dgm:spPr/>
      <dgm:t>
        <a:bodyPr/>
        <a:lstStyle/>
        <a:p>
          <a:r>
            <a:rPr lang="en-US" dirty="0" smtClean="0"/>
            <a:t>Manager expectations</a:t>
          </a:r>
          <a:endParaRPr lang="en-US" dirty="0"/>
        </a:p>
      </dgm:t>
    </dgm:pt>
    <dgm:pt modelId="{2379169A-5FD4-4A93-A9A4-5F56E3987838}" type="parTrans" cxnId="{EA30099D-781E-4532-B780-AF333947690D}">
      <dgm:prSet/>
      <dgm:spPr/>
      <dgm:t>
        <a:bodyPr/>
        <a:lstStyle/>
        <a:p>
          <a:endParaRPr lang="en-US"/>
        </a:p>
      </dgm:t>
    </dgm:pt>
    <dgm:pt modelId="{86D78754-612D-4555-A9D8-79FF3CA5D4BA}" type="sibTrans" cxnId="{EA30099D-781E-4532-B780-AF333947690D}">
      <dgm:prSet/>
      <dgm:spPr/>
      <dgm:t>
        <a:bodyPr/>
        <a:lstStyle/>
        <a:p>
          <a:endParaRPr lang="en-US"/>
        </a:p>
      </dgm:t>
    </dgm:pt>
    <dgm:pt modelId="{DED9DBB3-4290-47C8-A5C1-F7C5B9F34D54}">
      <dgm:prSet phldrT="[Text]"/>
      <dgm:spPr/>
      <dgm:t>
        <a:bodyPr/>
        <a:lstStyle/>
        <a:p>
          <a:r>
            <a:rPr lang="en-US" dirty="0" smtClean="0"/>
            <a:t>Dress code</a:t>
          </a:r>
          <a:endParaRPr lang="en-US" dirty="0"/>
        </a:p>
      </dgm:t>
    </dgm:pt>
    <dgm:pt modelId="{44154994-B0DC-4095-A55E-EACE9AEEE7CA}" type="parTrans" cxnId="{674EA418-CA68-420D-9C26-9F3F98623002}">
      <dgm:prSet/>
      <dgm:spPr/>
      <dgm:t>
        <a:bodyPr/>
        <a:lstStyle/>
        <a:p>
          <a:endParaRPr lang="en-US"/>
        </a:p>
      </dgm:t>
    </dgm:pt>
    <dgm:pt modelId="{E26D4AAE-D1EF-4E8C-9142-C31732B421DD}" type="sibTrans" cxnId="{674EA418-CA68-420D-9C26-9F3F98623002}">
      <dgm:prSet/>
      <dgm:spPr/>
      <dgm:t>
        <a:bodyPr/>
        <a:lstStyle/>
        <a:p>
          <a:endParaRPr lang="en-US"/>
        </a:p>
      </dgm:t>
    </dgm:pt>
    <dgm:pt modelId="{B10B705D-E876-48FC-B064-3A4304E3D890}">
      <dgm:prSet phldrT="[Text]"/>
      <dgm:spPr/>
      <dgm:t>
        <a:bodyPr/>
        <a:lstStyle/>
        <a:p>
          <a:r>
            <a:rPr lang="en-US" dirty="0" smtClean="0"/>
            <a:t>Work and lunch hours</a:t>
          </a:r>
          <a:endParaRPr lang="en-US" dirty="0"/>
        </a:p>
      </dgm:t>
    </dgm:pt>
    <dgm:pt modelId="{95A3C3AD-8FE1-4AAB-8044-C4CE7BC4CA65}" type="parTrans" cxnId="{34ED3EE9-A6F6-4A47-8B7B-C62E89F5B11D}">
      <dgm:prSet/>
      <dgm:spPr/>
      <dgm:t>
        <a:bodyPr/>
        <a:lstStyle/>
        <a:p>
          <a:endParaRPr lang="en-US"/>
        </a:p>
      </dgm:t>
    </dgm:pt>
    <dgm:pt modelId="{59F33DE8-4833-4C66-A0AA-E03477486B1F}" type="sibTrans" cxnId="{34ED3EE9-A6F6-4A47-8B7B-C62E89F5B11D}">
      <dgm:prSet/>
      <dgm:spPr/>
      <dgm:t>
        <a:bodyPr/>
        <a:lstStyle/>
        <a:p>
          <a:endParaRPr lang="en-US"/>
        </a:p>
      </dgm:t>
    </dgm:pt>
    <dgm:pt modelId="{56B61B3C-117E-4DAA-9381-1C8EFC7AA677}">
      <dgm:prSet phldrT="[Text]"/>
      <dgm:spPr/>
      <dgm:t>
        <a:bodyPr/>
        <a:lstStyle/>
        <a:p>
          <a:r>
            <a:rPr lang="en-US" dirty="0" smtClean="0"/>
            <a:t>Department process: ex. Leave requests</a:t>
          </a:r>
          <a:endParaRPr lang="en-US" dirty="0"/>
        </a:p>
      </dgm:t>
    </dgm:pt>
    <dgm:pt modelId="{895D7A29-A276-4D50-ADAC-5D765E6E1FB4}" type="parTrans" cxnId="{F034FB77-AC71-400E-B160-DEC4BDFF4C1E}">
      <dgm:prSet/>
      <dgm:spPr/>
      <dgm:t>
        <a:bodyPr/>
        <a:lstStyle/>
        <a:p>
          <a:endParaRPr lang="en-US"/>
        </a:p>
      </dgm:t>
    </dgm:pt>
    <dgm:pt modelId="{2EE14F78-73B8-46B4-8EDF-F3E423039EA0}" type="sibTrans" cxnId="{F034FB77-AC71-400E-B160-DEC4BDFF4C1E}">
      <dgm:prSet/>
      <dgm:spPr/>
      <dgm:t>
        <a:bodyPr/>
        <a:lstStyle/>
        <a:p>
          <a:endParaRPr lang="en-US"/>
        </a:p>
      </dgm:t>
    </dgm:pt>
    <dgm:pt modelId="{59A65F02-DBC6-49E9-80EA-8A6405F50AD5}">
      <dgm:prSet phldrT="[Text]"/>
      <dgm:spPr/>
      <dgm:t>
        <a:bodyPr/>
        <a:lstStyle/>
        <a:p>
          <a:r>
            <a:rPr lang="en-US" dirty="0" smtClean="0"/>
            <a:t>Priorities</a:t>
          </a:r>
          <a:endParaRPr lang="en-US" dirty="0"/>
        </a:p>
      </dgm:t>
    </dgm:pt>
    <dgm:pt modelId="{7BDD2915-5644-4E1A-AFEF-0206CF4C3F83}" type="parTrans" cxnId="{93B8E194-1E79-44FB-AB8D-FBCF1DF40C91}">
      <dgm:prSet/>
      <dgm:spPr/>
      <dgm:t>
        <a:bodyPr/>
        <a:lstStyle/>
        <a:p>
          <a:endParaRPr lang="en-US"/>
        </a:p>
      </dgm:t>
    </dgm:pt>
    <dgm:pt modelId="{C620A8F6-B236-40AD-A551-A3F9688E4367}" type="sibTrans" cxnId="{93B8E194-1E79-44FB-AB8D-FBCF1DF40C91}">
      <dgm:prSet/>
      <dgm:spPr/>
      <dgm:t>
        <a:bodyPr/>
        <a:lstStyle/>
        <a:p>
          <a:endParaRPr lang="en-US"/>
        </a:p>
      </dgm:t>
    </dgm:pt>
    <dgm:pt modelId="{824E8802-C607-426E-A4DB-C5861C94694E}">
      <dgm:prSet phldrT="[Text]"/>
      <dgm:spPr/>
      <dgm:t>
        <a:bodyPr/>
        <a:lstStyle/>
        <a:p>
          <a:r>
            <a:rPr lang="en-US" dirty="0" smtClean="0"/>
            <a:t>Systems</a:t>
          </a:r>
          <a:endParaRPr lang="en-US" dirty="0"/>
        </a:p>
      </dgm:t>
    </dgm:pt>
    <dgm:pt modelId="{34D412AF-560D-4CD3-AD0B-FF64EACDE2B4}" type="parTrans" cxnId="{18A8E173-BF9F-457A-A2B7-387ED444190D}">
      <dgm:prSet/>
      <dgm:spPr/>
      <dgm:t>
        <a:bodyPr/>
        <a:lstStyle/>
        <a:p>
          <a:endParaRPr lang="en-US"/>
        </a:p>
      </dgm:t>
    </dgm:pt>
    <dgm:pt modelId="{8724339E-BC9D-49B0-B711-9DC55C7865CD}" type="sibTrans" cxnId="{18A8E173-BF9F-457A-A2B7-387ED444190D}">
      <dgm:prSet/>
      <dgm:spPr/>
      <dgm:t>
        <a:bodyPr/>
        <a:lstStyle/>
        <a:p>
          <a:endParaRPr lang="en-US"/>
        </a:p>
      </dgm:t>
    </dgm:pt>
    <dgm:pt modelId="{CE1C667F-E339-4918-AB01-5958F116863D}">
      <dgm:prSet phldrT="[Text]"/>
      <dgm:spPr/>
      <dgm:t>
        <a:bodyPr/>
        <a:lstStyle/>
        <a:p>
          <a:r>
            <a:rPr lang="en-US" dirty="0" smtClean="0"/>
            <a:t>Timekeeping</a:t>
          </a:r>
          <a:endParaRPr lang="en-US" dirty="0"/>
        </a:p>
      </dgm:t>
    </dgm:pt>
    <dgm:pt modelId="{FA6E014B-13DE-4231-A1C6-70A4D32A9818}" type="parTrans" cxnId="{FF5A3023-8882-47E0-AE9D-AFBD5D964CB8}">
      <dgm:prSet/>
      <dgm:spPr/>
      <dgm:t>
        <a:bodyPr/>
        <a:lstStyle/>
        <a:p>
          <a:endParaRPr lang="en-US"/>
        </a:p>
      </dgm:t>
    </dgm:pt>
    <dgm:pt modelId="{4F53D318-3579-4F1D-9F44-7F0BF1851FD7}" type="sibTrans" cxnId="{FF5A3023-8882-47E0-AE9D-AFBD5D964CB8}">
      <dgm:prSet/>
      <dgm:spPr/>
      <dgm:t>
        <a:bodyPr/>
        <a:lstStyle/>
        <a:p>
          <a:endParaRPr lang="en-US"/>
        </a:p>
      </dgm:t>
    </dgm:pt>
    <dgm:pt modelId="{4D2D0D7D-7585-4981-86E2-FD3AB6048BAF}">
      <dgm:prSet phldrT="[Text]"/>
      <dgm:spPr/>
      <dgm:t>
        <a:bodyPr/>
        <a:lstStyle/>
        <a:p>
          <a:r>
            <a:rPr lang="en-US" dirty="0" smtClean="0"/>
            <a:t>Policies and procedures</a:t>
          </a:r>
          <a:endParaRPr lang="en-US" dirty="0"/>
        </a:p>
      </dgm:t>
    </dgm:pt>
    <dgm:pt modelId="{69DAD4D3-A1CA-49F0-85A8-8A3197072635}" type="parTrans" cxnId="{BC9FB3D5-BE67-4384-AEDD-37D38FBE1682}">
      <dgm:prSet/>
      <dgm:spPr/>
      <dgm:t>
        <a:bodyPr/>
        <a:lstStyle/>
        <a:p>
          <a:endParaRPr lang="en-US"/>
        </a:p>
      </dgm:t>
    </dgm:pt>
    <dgm:pt modelId="{D0E8012D-B27F-457E-ABBD-2F2A2F455BB5}" type="sibTrans" cxnId="{BC9FB3D5-BE67-4384-AEDD-37D38FBE1682}">
      <dgm:prSet/>
      <dgm:spPr/>
      <dgm:t>
        <a:bodyPr/>
        <a:lstStyle/>
        <a:p>
          <a:endParaRPr lang="en-US"/>
        </a:p>
      </dgm:t>
    </dgm:pt>
    <dgm:pt modelId="{C9D53F28-75DF-466F-95E1-12D5AAB3BB0F}">
      <dgm:prSet phldrT="[Text]"/>
      <dgm:spPr/>
      <dgm:t>
        <a:bodyPr/>
        <a:lstStyle/>
        <a:p>
          <a:r>
            <a:rPr lang="en-US" dirty="0" smtClean="0"/>
            <a:t>Resources</a:t>
          </a:r>
        </a:p>
        <a:p>
          <a:r>
            <a:rPr lang="en-US" dirty="0" smtClean="0"/>
            <a:t>Expectations</a:t>
          </a:r>
        </a:p>
        <a:p>
          <a:r>
            <a:rPr lang="en-US" dirty="0" smtClean="0"/>
            <a:t>Projects</a:t>
          </a:r>
          <a:endParaRPr lang="en-US" dirty="0"/>
        </a:p>
      </dgm:t>
    </dgm:pt>
    <dgm:pt modelId="{79EC324A-A5CD-4C35-8C12-54EB234EB786}" type="parTrans" cxnId="{32B9E400-88CD-4461-B115-04B33442BAAF}">
      <dgm:prSet/>
      <dgm:spPr/>
      <dgm:t>
        <a:bodyPr/>
        <a:lstStyle/>
        <a:p>
          <a:endParaRPr lang="en-US"/>
        </a:p>
      </dgm:t>
    </dgm:pt>
    <dgm:pt modelId="{4CAD092B-D2AD-46F1-AC2D-F902EEF7ED39}" type="sibTrans" cxnId="{32B9E400-88CD-4461-B115-04B33442BAAF}">
      <dgm:prSet/>
      <dgm:spPr/>
      <dgm:t>
        <a:bodyPr/>
        <a:lstStyle/>
        <a:p>
          <a:endParaRPr lang="en-US"/>
        </a:p>
      </dgm:t>
    </dgm:pt>
    <dgm:pt modelId="{B889677D-9017-4D33-BB32-F6B833E49295}">
      <dgm:prSet phldrT="[Text]"/>
      <dgm:spPr/>
      <dgm:t>
        <a:bodyPr/>
        <a:lstStyle/>
        <a:p>
          <a:endParaRPr lang="en-US" dirty="0"/>
        </a:p>
      </dgm:t>
    </dgm:pt>
    <dgm:pt modelId="{1199866B-F52F-4115-AAB8-1FDC75FC29DD}" type="parTrans" cxnId="{728E526E-D0ED-44F7-B3F8-E6D2A02A3707}">
      <dgm:prSet/>
      <dgm:spPr/>
      <dgm:t>
        <a:bodyPr/>
        <a:lstStyle/>
        <a:p>
          <a:endParaRPr lang="en-US"/>
        </a:p>
      </dgm:t>
    </dgm:pt>
    <dgm:pt modelId="{8F40DAB9-F5A7-4254-B7C0-8DB84263B73F}" type="sibTrans" cxnId="{728E526E-D0ED-44F7-B3F8-E6D2A02A3707}">
      <dgm:prSet/>
      <dgm:spPr/>
      <dgm:t>
        <a:bodyPr/>
        <a:lstStyle/>
        <a:p>
          <a:endParaRPr lang="en-US"/>
        </a:p>
      </dgm:t>
    </dgm:pt>
    <dgm:pt modelId="{78A89EA0-FD3D-4128-9622-59E6920BD725}" type="pres">
      <dgm:prSet presAssocID="{1D10939C-4131-4269-86CC-4BC72A25A0EE}" presName="Name0" presStyleCnt="0">
        <dgm:presLayoutVars>
          <dgm:chMax val="5"/>
          <dgm:chPref val="5"/>
          <dgm:dir/>
          <dgm:animLvl val="lvl"/>
        </dgm:presLayoutVars>
      </dgm:prSet>
      <dgm:spPr/>
      <dgm:t>
        <a:bodyPr/>
        <a:lstStyle/>
        <a:p>
          <a:endParaRPr lang="en-US"/>
        </a:p>
      </dgm:t>
    </dgm:pt>
    <dgm:pt modelId="{0FE81DED-5FEF-4ADD-824F-696B1405CEF3}" type="pres">
      <dgm:prSet presAssocID="{261622A3-0A9C-4075-8CB5-96B94DA2B45A}" presName="parentText1" presStyleLbl="node1" presStyleIdx="0" presStyleCnt="3">
        <dgm:presLayoutVars>
          <dgm:chMax/>
          <dgm:chPref val="3"/>
          <dgm:bulletEnabled val="1"/>
        </dgm:presLayoutVars>
      </dgm:prSet>
      <dgm:spPr/>
      <dgm:t>
        <a:bodyPr/>
        <a:lstStyle/>
        <a:p>
          <a:endParaRPr lang="en-US"/>
        </a:p>
      </dgm:t>
    </dgm:pt>
    <dgm:pt modelId="{99115367-9671-4CAB-B168-1289C04A2004}" type="pres">
      <dgm:prSet presAssocID="{261622A3-0A9C-4075-8CB5-96B94DA2B45A}" presName="childText1" presStyleLbl="solidAlignAcc1" presStyleIdx="0" presStyleCnt="3">
        <dgm:presLayoutVars>
          <dgm:chMax val="0"/>
          <dgm:chPref val="0"/>
          <dgm:bulletEnabled val="1"/>
        </dgm:presLayoutVars>
      </dgm:prSet>
      <dgm:spPr/>
      <dgm:t>
        <a:bodyPr/>
        <a:lstStyle/>
        <a:p>
          <a:endParaRPr lang="en-US"/>
        </a:p>
      </dgm:t>
    </dgm:pt>
    <dgm:pt modelId="{5344876A-51AC-4F69-AEBA-5E2DF21A1642}" type="pres">
      <dgm:prSet presAssocID="{181B0F00-1655-4BF6-B65B-2B406D367477}" presName="parentText2" presStyleLbl="node1" presStyleIdx="1" presStyleCnt="3">
        <dgm:presLayoutVars>
          <dgm:chMax/>
          <dgm:chPref val="3"/>
          <dgm:bulletEnabled val="1"/>
        </dgm:presLayoutVars>
      </dgm:prSet>
      <dgm:spPr/>
      <dgm:t>
        <a:bodyPr/>
        <a:lstStyle/>
        <a:p>
          <a:endParaRPr lang="en-US"/>
        </a:p>
      </dgm:t>
    </dgm:pt>
    <dgm:pt modelId="{BA162611-8250-41E5-BB8F-D71E2B72AF7B}" type="pres">
      <dgm:prSet presAssocID="{181B0F00-1655-4BF6-B65B-2B406D367477}" presName="childText2" presStyleLbl="solidAlignAcc1" presStyleIdx="1" presStyleCnt="3">
        <dgm:presLayoutVars>
          <dgm:chMax val="0"/>
          <dgm:chPref val="0"/>
          <dgm:bulletEnabled val="1"/>
        </dgm:presLayoutVars>
      </dgm:prSet>
      <dgm:spPr/>
      <dgm:t>
        <a:bodyPr/>
        <a:lstStyle/>
        <a:p>
          <a:endParaRPr lang="en-US"/>
        </a:p>
      </dgm:t>
    </dgm:pt>
    <dgm:pt modelId="{69E0E231-50A9-4720-B2EE-765B94E3DE0B}" type="pres">
      <dgm:prSet presAssocID="{3BD677CA-13FA-46A2-86BA-CFF4C9BA44B8}" presName="parentText3" presStyleLbl="node1" presStyleIdx="2" presStyleCnt="3">
        <dgm:presLayoutVars>
          <dgm:chMax/>
          <dgm:chPref val="3"/>
          <dgm:bulletEnabled val="1"/>
        </dgm:presLayoutVars>
      </dgm:prSet>
      <dgm:spPr/>
      <dgm:t>
        <a:bodyPr/>
        <a:lstStyle/>
        <a:p>
          <a:endParaRPr lang="en-US"/>
        </a:p>
      </dgm:t>
    </dgm:pt>
    <dgm:pt modelId="{24D244D7-C5B4-41DD-AE8E-7CD845D01EA8}" type="pres">
      <dgm:prSet presAssocID="{3BD677CA-13FA-46A2-86BA-CFF4C9BA44B8}" presName="childText3" presStyleLbl="solidAlignAcc1" presStyleIdx="2" presStyleCnt="3">
        <dgm:presLayoutVars>
          <dgm:chMax val="0"/>
          <dgm:chPref val="0"/>
          <dgm:bulletEnabled val="1"/>
        </dgm:presLayoutVars>
      </dgm:prSet>
      <dgm:spPr/>
      <dgm:t>
        <a:bodyPr/>
        <a:lstStyle/>
        <a:p>
          <a:endParaRPr lang="en-US"/>
        </a:p>
      </dgm:t>
    </dgm:pt>
  </dgm:ptLst>
  <dgm:cxnLst>
    <dgm:cxn modelId="{674EA418-CA68-420D-9C26-9F3F98623002}" srcId="{181B0F00-1655-4BF6-B65B-2B406D367477}" destId="{DED9DBB3-4290-47C8-A5C1-F7C5B9F34D54}" srcOrd="3" destOrd="0" parTransId="{44154994-B0DC-4095-A55E-EACE9AEEE7CA}" sibTransId="{E26D4AAE-D1EF-4E8C-9142-C31732B421DD}"/>
    <dgm:cxn modelId="{E9AF9A62-737E-4A28-AA5A-763D521DFCA5}" type="presOf" srcId="{76E482B5-3623-4405-B60B-4CA8AB46510E}" destId="{99115367-9671-4CAB-B168-1289C04A2004}" srcOrd="0" destOrd="0" presId="urn:microsoft.com/office/officeart/2009/3/layout/IncreasingArrowsProcess"/>
    <dgm:cxn modelId="{A247D1E5-1DEE-4879-AE06-2400E65DE8A8}" srcId="{181B0F00-1655-4BF6-B65B-2B406D367477}" destId="{8813A12A-2DE5-439E-9E60-B7D6A5D2837C}" srcOrd="0" destOrd="0" parTransId="{C9805B33-C5B1-4ECE-A256-882068B93A8C}" sibTransId="{874E1967-01C5-4EAE-8103-96F1AB858858}"/>
    <dgm:cxn modelId="{187B7E7F-0A56-49A4-9065-41DF179C2D1E}" type="presOf" srcId="{C9D53F28-75DF-466F-95E1-12D5AAB3BB0F}" destId="{24D244D7-C5B4-41DD-AE8E-7CD845D01EA8}" srcOrd="0" destOrd="3" presId="urn:microsoft.com/office/officeart/2009/3/layout/IncreasingArrowsProcess"/>
    <dgm:cxn modelId="{AB3179D6-22EB-4A33-944E-B34852631D47}" srcId="{1D10939C-4131-4269-86CC-4BC72A25A0EE}" destId="{261622A3-0A9C-4075-8CB5-96B94DA2B45A}" srcOrd="0" destOrd="0" parTransId="{729A16AB-0DDA-43B3-8BCD-D85087315E17}" sibTransId="{600E2210-3B3E-4DA0-98F2-DAE2BCB51B94}"/>
    <dgm:cxn modelId="{EA30099D-781E-4532-B780-AF333947690D}" srcId="{181B0F00-1655-4BF6-B65B-2B406D367477}" destId="{0D31DCDF-B070-47CB-A6C8-04989EFF2719}" srcOrd="2" destOrd="0" parTransId="{2379169A-5FD4-4A93-A9A4-5F56E3987838}" sibTransId="{86D78754-612D-4555-A9D8-79FF3CA5D4BA}"/>
    <dgm:cxn modelId="{B48D35D9-84E5-4ED0-8182-4020B7EA6855}" type="presOf" srcId="{B10B705D-E876-48FC-B064-3A4304E3D890}" destId="{BA162611-8250-41E5-BB8F-D71E2B72AF7B}" srcOrd="0" destOrd="4" presId="urn:microsoft.com/office/officeart/2009/3/layout/IncreasingArrowsProcess"/>
    <dgm:cxn modelId="{F034FB77-AC71-400E-B160-DEC4BDFF4C1E}" srcId="{181B0F00-1655-4BF6-B65B-2B406D367477}" destId="{56B61B3C-117E-4DAA-9381-1C8EFC7AA677}" srcOrd="5" destOrd="0" parTransId="{895D7A29-A276-4D50-ADAC-5D765E6E1FB4}" sibTransId="{2EE14F78-73B8-46B4-8EDF-F3E423039EA0}"/>
    <dgm:cxn modelId="{7F4D5371-0D1F-46E7-B3BA-5902D47A3088}" srcId="{181B0F00-1655-4BF6-B65B-2B406D367477}" destId="{02223A03-9874-4EF0-8117-0AC10273FA15}" srcOrd="1" destOrd="0" parTransId="{4A540984-DE6C-455E-969D-144478FF823E}" sibTransId="{D36B140F-55CA-426B-B5D2-66FEAB383DDE}"/>
    <dgm:cxn modelId="{32B9E400-88CD-4461-B115-04B33442BAAF}" srcId="{3BD677CA-13FA-46A2-86BA-CFF4C9BA44B8}" destId="{C9D53F28-75DF-466F-95E1-12D5AAB3BB0F}" srcOrd="3" destOrd="0" parTransId="{79EC324A-A5CD-4C35-8C12-54EB234EB786}" sibTransId="{4CAD092B-D2AD-46F1-AC2D-F902EEF7ED39}"/>
    <dgm:cxn modelId="{7FCA3822-2542-4D10-9F0D-1BC99B7CEAD4}" type="presOf" srcId="{1D10939C-4131-4269-86CC-4BC72A25A0EE}" destId="{78A89EA0-FD3D-4128-9622-59E6920BD725}" srcOrd="0" destOrd="0" presId="urn:microsoft.com/office/officeart/2009/3/layout/IncreasingArrowsProcess"/>
    <dgm:cxn modelId="{18A8E173-BF9F-457A-A2B7-387ED444190D}" srcId="{3BD677CA-13FA-46A2-86BA-CFF4C9BA44B8}" destId="{824E8802-C607-426E-A4DB-C5861C94694E}" srcOrd="1" destOrd="0" parTransId="{34D412AF-560D-4CD3-AD0B-FF64EACDE2B4}" sibTransId="{8724339E-BC9D-49B0-B711-9DC55C7865CD}"/>
    <dgm:cxn modelId="{E4D86CF6-EBEF-4BF7-BA4F-74DDC92A83FA}" type="presOf" srcId="{59A65F02-DBC6-49E9-80EA-8A6405F50AD5}" destId="{24D244D7-C5B4-41DD-AE8E-7CD845D01EA8}" srcOrd="0" destOrd="0" presId="urn:microsoft.com/office/officeart/2009/3/layout/IncreasingArrowsProcess"/>
    <dgm:cxn modelId="{892A6EB1-4C92-4221-84FD-9ABD9BBBDF05}" type="presOf" srcId="{B889677D-9017-4D33-BB32-F6B833E49295}" destId="{24D244D7-C5B4-41DD-AE8E-7CD845D01EA8}" srcOrd="0" destOrd="4" presId="urn:microsoft.com/office/officeart/2009/3/layout/IncreasingArrowsProcess"/>
    <dgm:cxn modelId="{BC9FB3D5-BE67-4384-AEDD-37D38FBE1682}" srcId="{3BD677CA-13FA-46A2-86BA-CFF4C9BA44B8}" destId="{4D2D0D7D-7585-4981-86E2-FD3AB6048BAF}" srcOrd="2" destOrd="0" parTransId="{69DAD4D3-A1CA-49F0-85A8-8A3197072635}" sibTransId="{D0E8012D-B27F-457E-ABBD-2F2A2F455BB5}"/>
    <dgm:cxn modelId="{FF5A3023-8882-47E0-AE9D-AFBD5D964CB8}" srcId="{181B0F00-1655-4BF6-B65B-2B406D367477}" destId="{CE1C667F-E339-4918-AB01-5958F116863D}" srcOrd="6" destOrd="0" parTransId="{FA6E014B-13DE-4231-A1C6-70A4D32A9818}" sibTransId="{4F53D318-3579-4F1D-9F44-7F0BF1851FD7}"/>
    <dgm:cxn modelId="{87321A0D-D6B8-4893-85DD-CF4232D20539}" type="presOf" srcId="{CE1C667F-E339-4918-AB01-5958F116863D}" destId="{BA162611-8250-41E5-BB8F-D71E2B72AF7B}" srcOrd="0" destOrd="6" presId="urn:microsoft.com/office/officeart/2009/3/layout/IncreasingArrowsProcess"/>
    <dgm:cxn modelId="{92FFC791-D200-49F4-A6E0-A74DD851F943}" srcId="{1D10939C-4131-4269-86CC-4BC72A25A0EE}" destId="{181B0F00-1655-4BF6-B65B-2B406D367477}" srcOrd="1" destOrd="0" parTransId="{F35C1457-285F-43BA-AC22-D79A8CFC9DA1}" sibTransId="{3756E031-54AD-4F31-BEE0-9B350CB54C45}"/>
    <dgm:cxn modelId="{6ABB4912-3B60-4FE8-B3D8-30854E66C533}" type="presOf" srcId="{824E8802-C607-426E-A4DB-C5861C94694E}" destId="{24D244D7-C5B4-41DD-AE8E-7CD845D01EA8}" srcOrd="0" destOrd="1" presId="urn:microsoft.com/office/officeart/2009/3/layout/IncreasingArrowsProcess"/>
    <dgm:cxn modelId="{8CA254C6-4EBE-4F2C-88F1-31F9C9D6C86C}" type="presOf" srcId="{3BD677CA-13FA-46A2-86BA-CFF4C9BA44B8}" destId="{69E0E231-50A9-4720-B2EE-765B94E3DE0B}" srcOrd="0" destOrd="0" presId="urn:microsoft.com/office/officeart/2009/3/layout/IncreasingArrowsProcess"/>
    <dgm:cxn modelId="{075A20B3-DB8D-4922-907F-8CB17C92BDBE}" srcId="{1D10939C-4131-4269-86CC-4BC72A25A0EE}" destId="{3BD677CA-13FA-46A2-86BA-CFF4C9BA44B8}" srcOrd="2" destOrd="0" parTransId="{FE4E30D6-3EC8-46FD-90CD-E4A92C989D0A}" sibTransId="{22C9E905-6948-4389-8BF9-1CBDCC3FF630}"/>
    <dgm:cxn modelId="{728E526E-D0ED-44F7-B3F8-E6D2A02A3707}" srcId="{3BD677CA-13FA-46A2-86BA-CFF4C9BA44B8}" destId="{B889677D-9017-4D33-BB32-F6B833E49295}" srcOrd="4" destOrd="0" parTransId="{1199866B-F52F-4115-AAB8-1FDC75FC29DD}" sibTransId="{8F40DAB9-F5A7-4254-B7C0-8DB84263B73F}"/>
    <dgm:cxn modelId="{93B8E194-1E79-44FB-AB8D-FBCF1DF40C91}" srcId="{3BD677CA-13FA-46A2-86BA-CFF4C9BA44B8}" destId="{59A65F02-DBC6-49E9-80EA-8A6405F50AD5}" srcOrd="0" destOrd="0" parTransId="{7BDD2915-5644-4E1A-AFEF-0206CF4C3F83}" sibTransId="{C620A8F6-B236-40AD-A551-A3F9688E4367}"/>
    <dgm:cxn modelId="{7D7B136A-28D3-410E-A72F-AAB47DAC8971}" srcId="{261622A3-0A9C-4075-8CB5-96B94DA2B45A}" destId="{76E482B5-3623-4405-B60B-4CA8AB46510E}" srcOrd="0" destOrd="0" parTransId="{CC1A6954-DA4B-453C-A8C5-EB32C3901BC6}" sibTransId="{0FBEBF57-B3DF-4535-95BA-D3D0F0A95320}"/>
    <dgm:cxn modelId="{85B40F3F-76C6-4FCE-AE3B-DEAD57F18206}" type="presOf" srcId="{0D31DCDF-B070-47CB-A6C8-04989EFF2719}" destId="{BA162611-8250-41E5-BB8F-D71E2B72AF7B}" srcOrd="0" destOrd="2" presId="urn:microsoft.com/office/officeart/2009/3/layout/IncreasingArrowsProcess"/>
    <dgm:cxn modelId="{C99D3B8E-58A1-4C33-A269-95608A056447}" type="presOf" srcId="{261622A3-0A9C-4075-8CB5-96B94DA2B45A}" destId="{0FE81DED-5FEF-4ADD-824F-696B1405CEF3}" srcOrd="0" destOrd="0" presId="urn:microsoft.com/office/officeart/2009/3/layout/IncreasingArrowsProcess"/>
    <dgm:cxn modelId="{1448D117-DCEF-409D-AE34-6CD15F838F97}" type="presOf" srcId="{8813A12A-2DE5-439E-9E60-B7D6A5D2837C}" destId="{BA162611-8250-41E5-BB8F-D71E2B72AF7B}" srcOrd="0" destOrd="0" presId="urn:microsoft.com/office/officeart/2009/3/layout/IncreasingArrowsProcess"/>
    <dgm:cxn modelId="{3251DED2-4444-4F89-B082-A247B88C0A1C}" type="presOf" srcId="{4D2D0D7D-7585-4981-86E2-FD3AB6048BAF}" destId="{24D244D7-C5B4-41DD-AE8E-7CD845D01EA8}" srcOrd="0" destOrd="2" presId="urn:microsoft.com/office/officeart/2009/3/layout/IncreasingArrowsProcess"/>
    <dgm:cxn modelId="{7275257D-BD34-4636-8BE3-F620365B81AD}" type="presOf" srcId="{02223A03-9874-4EF0-8117-0AC10273FA15}" destId="{BA162611-8250-41E5-BB8F-D71E2B72AF7B}" srcOrd="0" destOrd="1" presId="urn:microsoft.com/office/officeart/2009/3/layout/IncreasingArrowsProcess"/>
    <dgm:cxn modelId="{ABAB3B42-7D96-47F6-BE53-4EEC72FC1D6F}" type="presOf" srcId="{56B61B3C-117E-4DAA-9381-1C8EFC7AA677}" destId="{BA162611-8250-41E5-BB8F-D71E2B72AF7B}" srcOrd="0" destOrd="5" presId="urn:microsoft.com/office/officeart/2009/3/layout/IncreasingArrowsProcess"/>
    <dgm:cxn modelId="{34ED3EE9-A6F6-4A47-8B7B-C62E89F5B11D}" srcId="{181B0F00-1655-4BF6-B65B-2B406D367477}" destId="{B10B705D-E876-48FC-B064-3A4304E3D890}" srcOrd="4" destOrd="0" parTransId="{95A3C3AD-8FE1-4AAB-8044-C4CE7BC4CA65}" sibTransId="{59F33DE8-4833-4C66-A0AA-E03477486B1F}"/>
    <dgm:cxn modelId="{14D5F4B5-7EC8-4BBD-87F1-073472DFC8AA}" type="presOf" srcId="{181B0F00-1655-4BF6-B65B-2B406D367477}" destId="{5344876A-51AC-4F69-AEBA-5E2DF21A1642}" srcOrd="0" destOrd="0" presId="urn:microsoft.com/office/officeart/2009/3/layout/IncreasingArrowsProcess"/>
    <dgm:cxn modelId="{B9943D95-A205-4889-827D-BAD990B64242}" type="presOf" srcId="{DED9DBB3-4290-47C8-A5C1-F7C5B9F34D54}" destId="{BA162611-8250-41E5-BB8F-D71E2B72AF7B}" srcOrd="0" destOrd="3" presId="urn:microsoft.com/office/officeart/2009/3/layout/IncreasingArrowsProcess"/>
    <dgm:cxn modelId="{8C991E76-2A29-4800-BB9B-D22A3154FDAE}" type="presParOf" srcId="{78A89EA0-FD3D-4128-9622-59E6920BD725}" destId="{0FE81DED-5FEF-4ADD-824F-696B1405CEF3}" srcOrd="0" destOrd="0" presId="urn:microsoft.com/office/officeart/2009/3/layout/IncreasingArrowsProcess"/>
    <dgm:cxn modelId="{D3AC66C2-DC88-4A0A-A980-86196781FF44}" type="presParOf" srcId="{78A89EA0-FD3D-4128-9622-59E6920BD725}" destId="{99115367-9671-4CAB-B168-1289C04A2004}" srcOrd="1" destOrd="0" presId="urn:microsoft.com/office/officeart/2009/3/layout/IncreasingArrowsProcess"/>
    <dgm:cxn modelId="{64277F4E-2E0E-4A17-B564-FC110ED20A9F}" type="presParOf" srcId="{78A89EA0-FD3D-4128-9622-59E6920BD725}" destId="{5344876A-51AC-4F69-AEBA-5E2DF21A1642}" srcOrd="2" destOrd="0" presId="urn:microsoft.com/office/officeart/2009/3/layout/IncreasingArrowsProcess"/>
    <dgm:cxn modelId="{B8EA4696-F83D-423B-87F9-63284EE33CFB}" type="presParOf" srcId="{78A89EA0-FD3D-4128-9622-59E6920BD725}" destId="{BA162611-8250-41E5-BB8F-D71E2B72AF7B}" srcOrd="3" destOrd="0" presId="urn:microsoft.com/office/officeart/2009/3/layout/IncreasingArrowsProcess"/>
    <dgm:cxn modelId="{EEF00A44-FCAD-4E30-911E-C63A7FFFE1AD}" type="presParOf" srcId="{78A89EA0-FD3D-4128-9622-59E6920BD725}" destId="{69E0E231-50A9-4720-B2EE-765B94E3DE0B}" srcOrd="4" destOrd="0" presId="urn:microsoft.com/office/officeart/2009/3/layout/IncreasingArrowsProcess"/>
    <dgm:cxn modelId="{C403F055-CB0A-48DB-BFB0-AAA05FA440BC}" type="presParOf" srcId="{78A89EA0-FD3D-4128-9622-59E6920BD725}" destId="{24D244D7-C5B4-41DD-AE8E-7CD845D01EA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9DD0E6-51A5-4478-877E-27317E410A5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47BD7E1-61F0-4183-A7B1-33D63CB7E341}">
      <dgm:prSet phldrT="[Text]"/>
      <dgm:spPr/>
      <dgm:t>
        <a:bodyPr/>
        <a:lstStyle/>
        <a:p>
          <a:r>
            <a:rPr lang="en-US" altLang="en-US" smtClean="0"/>
            <a:t>Process of generating a pool of qualified applicants for organizational jobs</a:t>
          </a:r>
          <a:endParaRPr lang="en-US"/>
        </a:p>
      </dgm:t>
    </dgm:pt>
    <dgm:pt modelId="{54AEB990-A651-4017-AB70-0567CEEB6A02}" type="parTrans" cxnId="{A1016480-B5C7-4BC1-B4C2-E41D8EF17DC9}">
      <dgm:prSet/>
      <dgm:spPr/>
      <dgm:t>
        <a:bodyPr/>
        <a:lstStyle/>
        <a:p>
          <a:endParaRPr lang="en-US"/>
        </a:p>
      </dgm:t>
    </dgm:pt>
    <dgm:pt modelId="{02237E16-96B2-4B6E-9C3A-24480CE36E19}" type="sibTrans" cxnId="{A1016480-B5C7-4BC1-B4C2-E41D8EF17DC9}">
      <dgm:prSet/>
      <dgm:spPr/>
      <dgm:t>
        <a:bodyPr/>
        <a:lstStyle/>
        <a:p>
          <a:endParaRPr lang="en-US"/>
        </a:p>
      </dgm:t>
    </dgm:pt>
    <dgm:pt modelId="{3BFBF826-90B9-4983-A277-3AD3C0BDA9F1}">
      <dgm:prSet/>
      <dgm:spPr/>
      <dgm:t>
        <a:bodyPr/>
        <a:lstStyle/>
        <a:p>
          <a:r>
            <a:rPr lang="en-US" altLang="en-US" dirty="0" smtClean="0"/>
            <a:t>Find people that are a match for the job. You can train for skill but not behavior.</a:t>
          </a:r>
        </a:p>
      </dgm:t>
    </dgm:pt>
    <dgm:pt modelId="{86F58B8C-4832-4728-A820-8ACCD8C14BD9}" type="parTrans" cxnId="{70E04204-8718-4B14-8D17-47656A04A4E5}">
      <dgm:prSet/>
      <dgm:spPr/>
      <dgm:t>
        <a:bodyPr/>
        <a:lstStyle/>
        <a:p>
          <a:endParaRPr lang="en-US"/>
        </a:p>
      </dgm:t>
    </dgm:pt>
    <dgm:pt modelId="{8A57863E-CCD6-4561-A189-EA9262B3DA71}" type="sibTrans" cxnId="{70E04204-8718-4B14-8D17-47656A04A4E5}">
      <dgm:prSet/>
      <dgm:spPr/>
      <dgm:t>
        <a:bodyPr/>
        <a:lstStyle/>
        <a:p>
          <a:endParaRPr lang="en-US"/>
        </a:p>
      </dgm:t>
    </dgm:pt>
    <dgm:pt modelId="{DB700E98-03F7-4D55-8E86-ABD3E3006889}">
      <dgm:prSet/>
      <dgm:spPr/>
      <dgm:t>
        <a:bodyPr/>
        <a:lstStyle/>
        <a:p>
          <a:r>
            <a:rPr lang="en-US" altLang="en-US" dirty="0" smtClean="0"/>
            <a:t>Identify people that are a match for the company and can help the organization achieve its mission and vision</a:t>
          </a:r>
        </a:p>
      </dgm:t>
    </dgm:pt>
    <dgm:pt modelId="{C3C37DA8-8D4B-4C47-BD44-47BB4636FFD9}" type="parTrans" cxnId="{EF863082-185C-4715-9AAD-16299133F831}">
      <dgm:prSet/>
      <dgm:spPr/>
      <dgm:t>
        <a:bodyPr/>
        <a:lstStyle/>
        <a:p>
          <a:endParaRPr lang="en-US"/>
        </a:p>
      </dgm:t>
    </dgm:pt>
    <dgm:pt modelId="{4A7EA160-5E5B-4B31-897A-21EA981736D4}" type="sibTrans" cxnId="{EF863082-185C-4715-9AAD-16299133F831}">
      <dgm:prSet/>
      <dgm:spPr/>
      <dgm:t>
        <a:bodyPr/>
        <a:lstStyle/>
        <a:p>
          <a:endParaRPr lang="en-US"/>
        </a:p>
      </dgm:t>
    </dgm:pt>
    <dgm:pt modelId="{9638A284-2290-4384-871E-2F47D075F143}">
      <dgm:prSet/>
      <dgm:spPr/>
      <dgm:t>
        <a:bodyPr/>
        <a:lstStyle/>
        <a:p>
          <a:r>
            <a:rPr lang="en-US" altLang="en-US" smtClean="0"/>
            <a:t>Compliance</a:t>
          </a:r>
          <a:endParaRPr lang="en-US" altLang="en-US" dirty="0" smtClean="0"/>
        </a:p>
      </dgm:t>
    </dgm:pt>
    <dgm:pt modelId="{E8456AF8-8DC2-4D98-BAFC-617144E10617}" type="parTrans" cxnId="{C0A8D16F-1B90-4369-ABE2-869A8A79E7A0}">
      <dgm:prSet/>
      <dgm:spPr/>
      <dgm:t>
        <a:bodyPr/>
        <a:lstStyle/>
        <a:p>
          <a:endParaRPr lang="en-US"/>
        </a:p>
      </dgm:t>
    </dgm:pt>
    <dgm:pt modelId="{FCDC9D23-5D5A-4CC9-9F4E-8F310AEBB353}" type="sibTrans" cxnId="{C0A8D16F-1B90-4369-ABE2-869A8A79E7A0}">
      <dgm:prSet/>
      <dgm:spPr/>
      <dgm:t>
        <a:bodyPr/>
        <a:lstStyle/>
        <a:p>
          <a:endParaRPr lang="en-US"/>
        </a:p>
      </dgm:t>
    </dgm:pt>
    <dgm:pt modelId="{3FC566C7-5EEA-4C96-BDFC-E28B294BACE3}" type="pres">
      <dgm:prSet presAssocID="{D39DD0E6-51A5-4478-877E-27317E410A5A}" presName="Name0" presStyleCnt="0">
        <dgm:presLayoutVars>
          <dgm:chMax val="7"/>
          <dgm:chPref val="7"/>
          <dgm:dir/>
        </dgm:presLayoutVars>
      </dgm:prSet>
      <dgm:spPr/>
      <dgm:t>
        <a:bodyPr/>
        <a:lstStyle/>
        <a:p>
          <a:endParaRPr lang="en-US"/>
        </a:p>
      </dgm:t>
    </dgm:pt>
    <dgm:pt modelId="{C89DFC0C-B391-4A5D-940B-8AD7CD638EFD}" type="pres">
      <dgm:prSet presAssocID="{D39DD0E6-51A5-4478-877E-27317E410A5A}" presName="Name1" presStyleCnt="0"/>
      <dgm:spPr/>
    </dgm:pt>
    <dgm:pt modelId="{8A47760E-5225-4B30-B083-C6A7F5D91C4D}" type="pres">
      <dgm:prSet presAssocID="{D39DD0E6-51A5-4478-877E-27317E410A5A}" presName="cycle" presStyleCnt="0"/>
      <dgm:spPr/>
    </dgm:pt>
    <dgm:pt modelId="{C33E5672-324D-4C42-A24A-526BACC601C8}" type="pres">
      <dgm:prSet presAssocID="{D39DD0E6-51A5-4478-877E-27317E410A5A}" presName="srcNode" presStyleLbl="node1" presStyleIdx="0" presStyleCnt="4"/>
      <dgm:spPr/>
    </dgm:pt>
    <dgm:pt modelId="{5A96060F-BC63-48FF-87AF-D00018BF32CA}" type="pres">
      <dgm:prSet presAssocID="{D39DD0E6-51A5-4478-877E-27317E410A5A}" presName="conn" presStyleLbl="parChTrans1D2" presStyleIdx="0" presStyleCnt="1"/>
      <dgm:spPr/>
      <dgm:t>
        <a:bodyPr/>
        <a:lstStyle/>
        <a:p>
          <a:endParaRPr lang="en-US"/>
        </a:p>
      </dgm:t>
    </dgm:pt>
    <dgm:pt modelId="{E98A5AF3-9A14-4E45-A86C-868715FA2433}" type="pres">
      <dgm:prSet presAssocID="{D39DD0E6-51A5-4478-877E-27317E410A5A}" presName="extraNode" presStyleLbl="node1" presStyleIdx="0" presStyleCnt="4"/>
      <dgm:spPr/>
    </dgm:pt>
    <dgm:pt modelId="{AC4E8DCD-26DB-4E06-8D11-9A245E55CBA4}" type="pres">
      <dgm:prSet presAssocID="{D39DD0E6-51A5-4478-877E-27317E410A5A}" presName="dstNode" presStyleLbl="node1" presStyleIdx="0" presStyleCnt="4"/>
      <dgm:spPr/>
    </dgm:pt>
    <dgm:pt modelId="{67722970-640E-4DA2-B6EF-8DBDEA7B2C7D}" type="pres">
      <dgm:prSet presAssocID="{447BD7E1-61F0-4183-A7B1-33D63CB7E341}" presName="text_1" presStyleLbl="node1" presStyleIdx="0" presStyleCnt="4">
        <dgm:presLayoutVars>
          <dgm:bulletEnabled val="1"/>
        </dgm:presLayoutVars>
      </dgm:prSet>
      <dgm:spPr/>
      <dgm:t>
        <a:bodyPr/>
        <a:lstStyle/>
        <a:p>
          <a:endParaRPr lang="en-US"/>
        </a:p>
      </dgm:t>
    </dgm:pt>
    <dgm:pt modelId="{2397789F-FC3F-4460-9482-AC4383E6C9FC}" type="pres">
      <dgm:prSet presAssocID="{447BD7E1-61F0-4183-A7B1-33D63CB7E341}" presName="accent_1" presStyleCnt="0"/>
      <dgm:spPr/>
    </dgm:pt>
    <dgm:pt modelId="{87ABFC85-CBEA-4041-8C63-EC635A86D124}" type="pres">
      <dgm:prSet presAssocID="{447BD7E1-61F0-4183-A7B1-33D63CB7E341}" presName="accentRepeatNode" presStyleLbl="solidFgAcc1" presStyleIdx="0" presStyleCnt="4"/>
      <dgm:spPr/>
    </dgm:pt>
    <dgm:pt modelId="{A8D6616A-51DC-45EA-994B-7C81B5AC3693}" type="pres">
      <dgm:prSet presAssocID="{3BFBF826-90B9-4983-A277-3AD3C0BDA9F1}" presName="text_2" presStyleLbl="node1" presStyleIdx="1" presStyleCnt="4">
        <dgm:presLayoutVars>
          <dgm:bulletEnabled val="1"/>
        </dgm:presLayoutVars>
      </dgm:prSet>
      <dgm:spPr/>
      <dgm:t>
        <a:bodyPr/>
        <a:lstStyle/>
        <a:p>
          <a:endParaRPr lang="en-US"/>
        </a:p>
      </dgm:t>
    </dgm:pt>
    <dgm:pt modelId="{5DD2776C-9A66-45FC-A644-4DB689A188E0}" type="pres">
      <dgm:prSet presAssocID="{3BFBF826-90B9-4983-A277-3AD3C0BDA9F1}" presName="accent_2" presStyleCnt="0"/>
      <dgm:spPr/>
    </dgm:pt>
    <dgm:pt modelId="{D4A3207E-8AE8-4BB7-B462-7DCD227EB61B}" type="pres">
      <dgm:prSet presAssocID="{3BFBF826-90B9-4983-A277-3AD3C0BDA9F1}" presName="accentRepeatNode" presStyleLbl="solidFgAcc1" presStyleIdx="1" presStyleCnt="4"/>
      <dgm:spPr/>
    </dgm:pt>
    <dgm:pt modelId="{F816BF84-5695-4208-B401-BC0513457999}" type="pres">
      <dgm:prSet presAssocID="{DB700E98-03F7-4D55-8E86-ABD3E3006889}" presName="text_3" presStyleLbl="node1" presStyleIdx="2" presStyleCnt="4">
        <dgm:presLayoutVars>
          <dgm:bulletEnabled val="1"/>
        </dgm:presLayoutVars>
      </dgm:prSet>
      <dgm:spPr/>
      <dgm:t>
        <a:bodyPr/>
        <a:lstStyle/>
        <a:p>
          <a:endParaRPr lang="en-US"/>
        </a:p>
      </dgm:t>
    </dgm:pt>
    <dgm:pt modelId="{60F4780D-CEC6-4F4D-BEB0-BFFAA3432B06}" type="pres">
      <dgm:prSet presAssocID="{DB700E98-03F7-4D55-8E86-ABD3E3006889}" presName="accent_3" presStyleCnt="0"/>
      <dgm:spPr/>
    </dgm:pt>
    <dgm:pt modelId="{0DF37709-95E2-4A00-AE5D-C6C11A8AF75C}" type="pres">
      <dgm:prSet presAssocID="{DB700E98-03F7-4D55-8E86-ABD3E3006889}" presName="accentRepeatNode" presStyleLbl="solidFgAcc1" presStyleIdx="2" presStyleCnt="4"/>
      <dgm:spPr/>
    </dgm:pt>
    <dgm:pt modelId="{A2054CFD-4A07-471F-8F2B-FDC185E6E01F}" type="pres">
      <dgm:prSet presAssocID="{9638A284-2290-4384-871E-2F47D075F143}" presName="text_4" presStyleLbl="node1" presStyleIdx="3" presStyleCnt="4">
        <dgm:presLayoutVars>
          <dgm:bulletEnabled val="1"/>
        </dgm:presLayoutVars>
      </dgm:prSet>
      <dgm:spPr/>
      <dgm:t>
        <a:bodyPr/>
        <a:lstStyle/>
        <a:p>
          <a:endParaRPr lang="en-US"/>
        </a:p>
      </dgm:t>
    </dgm:pt>
    <dgm:pt modelId="{58E6B580-7F3B-4517-B5F9-F5CAAF6C5A8A}" type="pres">
      <dgm:prSet presAssocID="{9638A284-2290-4384-871E-2F47D075F143}" presName="accent_4" presStyleCnt="0"/>
      <dgm:spPr/>
    </dgm:pt>
    <dgm:pt modelId="{D62BB81D-288B-4169-A535-3850830FF9FA}" type="pres">
      <dgm:prSet presAssocID="{9638A284-2290-4384-871E-2F47D075F143}" presName="accentRepeatNode" presStyleLbl="solidFgAcc1" presStyleIdx="3" presStyleCnt="4"/>
      <dgm:spPr/>
    </dgm:pt>
  </dgm:ptLst>
  <dgm:cxnLst>
    <dgm:cxn modelId="{70E04204-8718-4B14-8D17-47656A04A4E5}" srcId="{D39DD0E6-51A5-4478-877E-27317E410A5A}" destId="{3BFBF826-90B9-4983-A277-3AD3C0BDA9F1}" srcOrd="1" destOrd="0" parTransId="{86F58B8C-4832-4728-A820-8ACCD8C14BD9}" sibTransId="{8A57863E-CCD6-4561-A189-EA9262B3DA71}"/>
    <dgm:cxn modelId="{81688CD6-197A-48D0-9BA0-201CB0710F42}" type="presOf" srcId="{02237E16-96B2-4B6E-9C3A-24480CE36E19}" destId="{5A96060F-BC63-48FF-87AF-D00018BF32CA}" srcOrd="0" destOrd="0" presId="urn:microsoft.com/office/officeart/2008/layout/VerticalCurvedList"/>
    <dgm:cxn modelId="{FB7D4F27-2DB4-4282-924E-1A58959F2EB4}" type="presOf" srcId="{DB700E98-03F7-4D55-8E86-ABD3E3006889}" destId="{F816BF84-5695-4208-B401-BC0513457999}" srcOrd="0" destOrd="0" presId="urn:microsoft.com/office/officeart/2008/layout/VerticalCurvedList"/>
    <dgm:cxn modelId="{B156D55C-90D0-469C-9B2F-02C9E6D532BE}" type="presOf" srcId="{447BD7E1-61F0-4183-A7B1-33D63CB7E341}" destId="{67722970-640E-4DA2-B6EF-8DBDEA7B2C7D}" srcOrd="0" destOrd="0" presId="urn:microsoft.com/office/officeart/2008/layout/VerticalCurvedList"/>
    <dgm:cxn modelId="{EE73D276-0E71-4A60-9194-A0CDC8E8C086}" type="presOf" srcId="{3BFBF826-90B9-4983-A277-3AD3C0BDA9F1}" destId="{A8D6616A-51DC-45EA-994B-7C81B5AC3693}" srcOrd="0" destOrd="0" presId="urn:microsoft.com/office/officeart/2008/layout/VerticalCurvedList"/>
    <dgm:cxn modelId="{A1016480-B5C7-4BC1-B4C2-E41D8EF17DC9}" srcId="{D39DD0E6-51A5-4478-877E-27317E410A5A}" destId="{447BD7E1-61F0-4183-A7B1-33D63CB7E341}" srcOrd="0" destOrd="0" parTransId="{54AEB990-A651-4017-AB70-0567CEEB6A02}" sibTransId="{02237E16-96B2-4B6E-9C3A-24480CE36E19}"/>
    <dgm:cxn modelId="{97F9A965-3154-4DFB-9FD1-13DB729A0B02}" type="presOf" srcId="{9638A284-2290-4384-871E-2F47D075F143}" destId="{A2054CFD-4A07-471F-8F2B-FDC185E6E01F}" srcOrd="0" destOrd="0" presId="urn:microsoft.com/office/officeart/2008/layout/VerticalCurvedList"/>
    <dgm:cxn modelId="{C0A8D16F-1B90-4369-ABE2-869A8A79E7A0}" srcId="{D39DD0E6-51A5-4478-877E-27317E410A5A}" destId="{9638A284-2290-4384-871E-2F47D075F143}" srcOrd="3" destOrd="0" parTransId="{E8456AF8-8DC2-4D98-BAFC-617144E10617}" sibTransId="{FCDC9D23-5D5A-4CC9-9F4E-8F310AEBB353}"/>
    <dgm:cxn modelId="{EF863082-185C-4715-9AAD-16299133F831}" srcId="{D39DD0E6-51A5-4478-877E-27317E410A5A}" destId="{DB700E98-03F7-4D55-8E86-ABD3E3006889}" srcOrd="2" destOrd="0" parTransId="{C3C37DA8-8D4B-4C47-BD44-47BB4636FFD9}" sibTransId="{4A7EA160-5E5B-4B31-897A-21EA981736D4}"/>
    <dgm:cxn modelId="{E91E3275-F4FF-4BF4-8957-D9C30EC83238}" type="presOf" srcId="{D39DD0E6-51A5-4478-877E-27317E410A5A}" destId="{3FC566C7-5EEA-4C96-BDFC-E28B294BACE3}" srcOrd="0" destOrd="0" presId="urn:microsoft.com/office/officeart/2008/layout/VerticalCurvedList"/>
    <dgm:cxn modelId="{2D7FF228-8A2F-4575-A789-52C599561838}" type="presParOf" srcId="{3FC566C7-5EEA-4C96-BDFC-E28B294BACE3}" destId="{C89DFC0C-B391-4A5D-940B-8AD7CD638EFD}" srcOrd="0" destOrd="0" presId="urn:microsoft.com/office/officeart/2008/layout/VerticalCurvedList"/>
    <dgm:cxn modelId="{285FC689-2CFF-4814-82B6-6BD15B3927B2}" type="presParOf" srcId="{C89DFC0C-B391-4A5D-940B-8AD7CD638EFD}" destId="{8A47760E-5225-4B30-B083-C6A7F5D91C4D}" srcOrd="0" destOrd="0" presId="urn:microsoft.com/office/officeart/2008/layout/VerticalCurvedList"/>
    <dgm:cxn modelId="{032ABCB4-6963-49CA-9352-9C28919DADE8}" type="presParOf" srcId="{8A47760E-5225-4B30-B083-C6A7F5D91C4D}" destId="{C33E5672-324D-4C42-A24A-526BACC601C8}" srcOrd="0" destOrd="0" presId="urn:microsoft.com/office/officeart/2008/layout/VerticalCurvedList"/>
    <dgm:cxn modelId="{6DE4F160-62B0-46B2-99F8-8A250DE9926A}" type="presParOf" srcId="{8A47760E-5225-4B30-B083-C6A7F5D91C4D}" destId="{5A96060F-BC63-48FF-87AF-D00018BF32CA}" srcOrd="1" destOrd="0" presId="urn:microsoft.com/office/officeart/2008/layout/VerticalCurvedList"/>
    <dgm:cxn modelId="{BD18DEFA-8F9A-4DA2-9706-3262DD709EF6}" type="presParOf" srcId="{8A47760E-5225-4B30-B083-C6A7F5D91C4D}" destId="{E98A5AF3-9A14-4E45-A86C-868715FA2433}" srcOrd="2" destOrd="0" presId="urn:microsoft.com/office/officeart/2008/layout/VerticalCurvedList"/>
    <dgm:cxn modelId="{2F51AB60-9362-4ADB-8970-32FBB22AE761}" type="presParOf" srcId="{8A47760E-5225-4B30-B083-C6A7F5D91C4D}" destId="{AC4E8DCD-26DB-4E06-8D11-9A245E55CBA4}" srcOrd="3" destOrd="0" presId="urn:microsoft.com/office/officeart/2008/layout/VerticalCurvedList"/>
    <dgm:cxn modelId="{5481816C-10A2-42C8-A268-0941CBA03256}" type="presParOf" srcId="{C89DFC0C-B391-4A5D-940B-8AD7CD638EFD}" destId="{67722970-640E-4DA2-B6EF-8DBDEA7B2C7D}" srcOrd="1" destOrd="0" presId="urn:microsoft.com/office/officeart/2008/layout/VerticalCurvedList"/>
    <dgm:cxn modelId="{BEF6B7F8-B960-47FA-8BC2-B78F73612A83}" type="presParOf" srcId="{C89DFC0C-B391-4A5D-940B-8AD7CD638EFD}" destId="{2397789F-FC3F-4460-9482-AC4383E6C9FC}" srcOrd="2" destOrd="0" presId="urn:microsoft.com/office/officeart/2008/layout/VerticalCurvedList"/>
    <dgm:cxn modelId="{90767EC1-6748-4E69-8FBE-F21874C0923A}" type="presParOf" srcId="{2397789F-FC3F-4460-9482-AC4383E6C9FC}" destId="{87ABFC85-CBEA-4041-8C63-EC635A86D124}" srcOrd="0" destOrd="0" presId="urn:microsoft.com/office/officeart/2008/layout/VerticalCurvedList"/>
    <dgm:cxn modelId="{2A841160-A31A-4B8E-87FD-B1D78C61C869}" type="presParOf" srcId="{C89DFC0C-B391-4A5D-940B-8AD7CD638EFD}" destId="{A8D6616A-51DC-45EA-994B-7C81B5AC3693}" srcOrd="3" destOrd="0" presId="urn:microsoft.com/office/officeart/2008/layout/VerticalCurvedList"/>
    <dgm:cxn modelId="{2BAF3E3D-DB2B-4C39-9390-5AA0C4810E1B}" type="presParOf" srcId="{C89DFC0C-B391-4A5D-940B-8AD7CD638EFD}" destId="{5DD2776C-9A66-45FC-A644-4DB689A188E0}" srcOrd="4" destOrd="0" presId="urn:microsoft.com/office/officeart/2008/layout/VerticalCurvedList"/>
    <dgm:cxn modelId="{EC609982-C7A5-4475-AB91-AE903136AD24}" type="presParOf" srcId="{5DD2776C-9A66-45FC-A644-4DB689A188E0}" destId="{D4A3207E-8AE8-4BB7-B462-7DCD227EB61B}" srcOrd="0" destOrd="0" presId="urn:microsoft.com/office/officeart/2008/layout/VerticalCurvedList"/>
    <dgm:cxn modelId="{DD4A0BAE-910F-4115-BF2A-E867144BD3EE}" type="presParOf" srcId="{C89DFC0C-B391-4A5D-940B-8AD7CD638EFD}" destId="{F816BF84-5695-4208-B401-BC0513457999}" srcOrd="5" destOrd="0" presId="urn:microsoft.com/office/officeart/2008/layout/VerticalCurvedList"/>
    <dgm:cxn modelId="{0B175C82-34C0-4973-83A5-BC388EA1C870}" type="presParOf" srcId="{C89DFC0C-B391-4A5D-940B-8AD7CD638EFD}" destId="{60F4780D-CEC6-4F4D-BEB0-BFFAA3432B06}" srcOrd="6" destOrd="0" presId="urn:microsoft.com/office/officeart/2008/layout/VerticalCurvedList"/>
    <dgm:cxn modelId="{D7E609E0-6E35-49EF-8244-CD9E0CF02616}" type="presParOf" srcId="{60F4780D-CEC6-4F4D-BEB0-BFFAA3432B06}" destId="{0DF37709-95E2-4A00-AE5D-C6C11A8AF75C}" srcOrd="0" destOrd="0" presId="urn:microsoft.com/office/officeart/2008/layout/VerticalCurvedList"/>
    <dgm:cxn modelId="{A75B7A10-D681-456C-9985-DC2336713DED}" type="presParOf" srcId="{C89DFC0C-B391-4A5D-940B-8AD7CD638EFD}" destId="{A2054CFD-4A07-471F-8F2B-FDC185E6E01F}" srcOrd="7" destOrd="0" presId="urn:microsoft.com/office/officeart/2008/layout/VerticalCurvedList"/>
    <dgm:cxn modelId="{832217CC-E494-45C2-BDE6-F50672A8B1AA}" type="presParOf" srcId="{C89DFC0C-B391-4A5D-940B-8AD7CD638EFD}" destId="{58E6B580-7F3B-4517-B5F9-F5CAAF6C5A8A}" srcOrd="8" destOrd="0" presId="urn:microsoft.com/office/officeart/2008/layout/VerticalCurvedList"/>
    <dgm:cxn modelId="{39618853-D895-41A3-B481-AADB6A8B5852}" type="presParOf" srcId="{58E6B580-7F3B-4517-B5F9-F5CAAF6C5A8A}" destId="{D62BB81D-288B-4169-A535-3850830FF9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935C8-2B68-40AA-804A-FD57BDB5322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EFFC49A-A181-416D-8BC8-2D5ED645755B}">
      <dgm:prSet phldrT="[Text]"/>
      <dgm:spPr/>
      <dgm:t>
        <a:bodyPr/>
        <a:lstStyle/>
        <a:p>
          <a:r>
            <a:rPr lang="en-US" dirty="0" smtClean="0"/>
            <a:t>Establishing Recruitment Objectives</a:t>
          </a:r>
          <a:endParaRPr lang="en-US" dirty="0"/>
        </a:p>
      </dgm:t>
    </dgm:pt>
    <dgm:pt modelId="{4565A43D-D3B8-4969-B0B7-12C55EF3D0AC}" type="parTrans" cxnId="{C70B2C7B-67F9-4CB3-AF9C-C45FF0A97040}">
      <dgm:prSet/>
      <dgm:spPr/>
      <dgm:t>
        <a:bodyPr/>
        <a:lstStyle/>
        <a:p>
          <a:endParaRPr lang="en-US"/>
        </a:p>
      </dgm:t>
    </dgm:pt>
    <dgm:pt modelId="{73EF3EA3-8695-4AFC-BC18-8073EAB09B97}" type="sibTrans" cxnId="{C70B2C7B-67F9-4CB3-AF9C-C45FF0A97040}">
      <dgm:prSet/>
      <dgm:spPr/>
      <dgm:t>
        <a:bodyPr/>
        <a:lstStyle/>
        <a:p>
          <a:endParaRPr lang="en-US"/>
        </a:p>
      </dgm:t>
    </dgm:pt>
    <dgm:pt modelId="{9477814C-D966-4683-B8BE-50D8301CCFBC}">
      <dgm:prSet phldrT="[Text]"/>
      <dgm:spPr>
        <a:solidFill>
          <a:schemeClr val="accent4">
            <a:lumMod val="75000"/>
          </a:schemeClr>
        </a:solidFill>
      </dgm:spPr>
      <dgm:t>
        <a:bodyPr/>
        <a:lstStyle/>
        <a:p>
          <a:r>
            <a:rPr lang="en-US" dirty="0" smtClean="0"/>
            <a:t>Develop a Recruitment Strategy</a:t>
          </a:r>
          <a:endParaRPr lang="en-US" dirty="0"/>
        </a:p>
      </dgm:t>
    </dgm:pt>
    <dgm:pt modelId="{E6B020E2-6724-450D-8EA1-7D475B15D64C}" type="parTrans" cxnId="{A88373B7-948B-4507-8145-18B49FC503B1}">
      <dgm:prSet/>
      <dgm:spPr/>
      <dgm:t>
        <a:bodyPr/>
        <a:lstStyle/>
        <a:p>
          <a:endParaRPr lang="en-US"/>
        </a:p>
      </dgm:t>
    </dgm:pt>
    <dgm:pt modelId="{969B04EC-0E32-4971-9DA8-1CB92F2F1733}" type="sibTrans" cxnId="{A88373B7-948B-4507-8145-18B49FC503B1}">
      <dgm:prSet/>
      <dgm:spPr/>
      <dgm:t>
        <a:bodyPr/>
        <a:lstStyle/>
        <a:p>
          <a:endParaRPr lang="en-US"/>
        </a:p>
      </dgm:t>
    </dgm:pt>
    <dgm:pt modelId="{5A7EC5F7-175A-4415-AE7D-9118758ED8DF}">
      <dgm:prSet phldrT="[Text]"/>
      <dgm:spPr>
        <a:solidFill>
          <a:schemeClr val="accent6">
            <a:lumMod val="75000"/>
          </a:schemeClr>
        </a:solidFill>
      </dgm:spPr>
      <dgm:t>
        <a:bodyPr/>
        <a:lstStyle/>
        <a:p>
          <a:r>
            <a:rPr lang="en-US" dirty="0" smtClean="0"/>
            <a:t>Carry Out Recruitment Activities</a:t>
          </a:r>
          <a:endParaRPr lang="en-US" dirty="0"/>
        </a:p>
      </dgm:t>
    </dgm:pt>
    <dgm:pt modelId="{50A073A0-D123-47A5-A60B-7A585B367E4E}" type="parTrans" cxnId="{AF4B6182-A4BE-46C8-8D62-4EF666077720}">
      <dgm:prSet/>
      <dgm:spPr/>
      <dgm:t>
        <a:bodyPr/>
        <a:lstStyle/>
        <a:p>
          <a:endParaRPr lang="en-US"/>
        </a:p>
      </dgm:t>
    </dgm:pt>
    <dgm:pt modelId="{0C03564A-E3A8-4B8B-A3AA-A38DC2493DCB}" type="sibTrans" cxnId="{AF4B6182-A4BE-46C8-8D62-4EF666077720}">
      <dgm:prSet/>
      <dgm:spPr/>
      <dgm:t>
        <a:bodyPr/>
        <a:lstStyle/>
        <a:p>
          <a:endParaRPr lang="en-US"/>
        </a:p>
      </dgm:t>
    </dgm:pt>
    <dgm:pt modelId="{497FFC79-D38E-4B3E-AFBC-318A92615D89}">
      <dgm:prSet phldrT="[Text]"/>
      <dgm:spPr/>
      <dgm:t>
        <a:bodyPr/>
        <a:lstStyle/>
        <a:p>
          <a:r>
            <a:rPr lang="en-US" dirty="0" smtClean="0"/>
            <a:t>Evaluate Recruitment Results</a:t>
          </a:r>
          <a:endParaRPr lang="en-US" dirty="0"/>
        </a:p>
      </dgm:t>
    </dgm:pt>
    <dgm:pt modelId="{240DAD5B-15E0-4D9D-9D7E-A97C7E70ACF7}" type="parTrans" cxnId="{5B99AE3C-8DF3-4B82-81C2-32A064D5F1C7}">
      <dgm:prSet/>
      <dgm:spPr/>
      <dgm:t>
        <a:bodyPr/>
        <a:lstStyle/>
        <a:p>
          <a:endParaRPr lang="en-US"/>
        </a:p>
      </dgm:t>
    </dgm:pt>
    <dgm:pt modelId="{8DC8BAE3-A013-4859-90EB-8EF5752E0458}" type="sibTrans" cxnId="{5B99AE3C-8DF3-4B82-81C2-32A064D5F1C7}">
      <dgm:prSet/>
      <dgm:spPr/>
      <dgm:t>
        <a:bodyPr/>
        <a:lstStyle/>
        <a:p>
          <a:endParaRPr lang="en-US"/>
        </a:p>
      </dgm:t>
    </dgm:pt>
    <dgm:pt modelId="{B4394525-B892-4086-86BA-8FACDD539B82}" type="pres">
      <dgm:prSet presAssocID="{19F935C8-2B68-40AA-804A-FD57BDB5322A}" presName="linear" presStyleCnt="0">
        <dgm:presLayoutVars>
          <dgm:dir/>
          <dgm:animLvl val="lvl"/>
          <dgm:resizeHandles val="exact"/>
        </dgm:presLayoutVars>
      </dgm:prSet>
      <dgm:spPr/>
      <dgm:t>
        <a:bodyPr/>
        <a:lstStyle/>
        <a:p>
          <a:endParaRPr lang="en-US"/>
        </a:p>
      </dgm:t>
    </dgm:pt>
    <dgm:pt modelId="{B3926DD5-C767-4522-B55C-1210D8A5F868}" type="pres">
      <dgm:prSet presAssocID="{DEFFC49A-A181-416D-8BC8-2D5ED645755B}" presName="parentLin" presStyleCnt="0"/>
      <dgm:spPr/>
    </dgm:pt>
    <dgm:pt modelId="{6501DA4F-8F65-4207-BB9F-C78E183E07EC}" type="pres">
      <dgm:prSet presAssocID="{DEFFC49A-A181-416D-8BC8-2D5ED645755B}" presName="parentLeftMargin" presStyleLbl="node1" presStyleIdx="0" presStyleCnt="4"/>
      <dgm:spPr/>
      <dgm:t>
        <a:bodyPr/>
        <a:lstStyle/>
        <a:p>
          <a:endParaRPr lang="en-US"/>
        </a:p>
      </dgm:t>
    </dgm:pt>
    <dgm:pt modelId="{9BDC2630-8258-460B-B963-9EDB4747F15A}" type="pres">
      <dgm:prSet presAssocID="{DEFFC49A-A181-416D-8BC8-2D5ED645755B}" presName="parentText" presStyleLbl="node1" presStyleIdx="0" presStyleCnt="4" custLinFactNeighborX="-3573" custLinFactNeighborY="-1120">
        <dgm:presLayoutVars>
          <dgm:chMax val="0"/>
          <dgm:bulletEnabled val="1"/>
        </dgm:presLayoutVars>
      </dgm:prSet>
      <dgm:spPr/>
      <dgm:t>
        <a:bodyPr/>
        <a:lstStyle/>
        <a:p>
          <a:endParaRPr lang="en-US"/>
        </a:p>
      </dgm:t>
    </dgm:pt>
    <dgm:pt modelId="{298D1A86-4A3F-4B72-ADFA-9F76F36EF6C9}" type="pres">
      <dgm:prSet presAssocID="{DEFFC49A-A181-416D-8BC8-2D5ED645755B}" presName="negativeSpace" presStyleCnt="0"/>
      <dgm:spPr/>
    </dgm:pt>
    <dgm:pt modelId="{C9F38A9E-70B2-43EC-984B-E0D277886C06}" type="pres">
      <dgm:prSet presAssocID="{DEFFC49A-A181-416D-8BC8-2D5ED645755B}" presName="childText" presStyleLbl="conFgAcc1" presStyleIdx="0" presStyleCnt="4">
        <dgm:presLayoutVars>
          <dgm:bulletEnabled val="1"/>
        </dgm:presLayoutVars>
      </dgm:prSet>
      <dgm:spPr/>
    </dgm:pt>
    <dgm:pt modelId="{9731BC59-8217-4255-9A6F-953EEF70C438}" type="pres">
      <dgm:prSet presAssocID="{73EF3EA3-8695-4AFC-BC18-8073EAB09B97}" presName="spaceBetweenRectangles" presStyleCnt="0"/>
      <dgm:spPr/>
    </dgm:pt>
    <dgm:pt modelId="{BC3F84F1-484F-4080-B79B-890C6BF660AB}" type="pres">
      <dgm:prSet presAssocID="{9477814C-D966-4683-B8BE-50D8301CCFBC}" presName="parentLin" presStyleCnt="0"/>
      <dgm:spPr/>
    </dgm:pt>
    <dgm:pt modelId="{CAC5F3CA-A884-428B-9234-3CF685D1DF82}" type="pres">
      <dgm:prSet presAssocID="{9477814C-D966-4683-B8BE-50D8301CCFBC}" presName="parentLeftMargin" presStyleLbl="node1" presStyleIdx="0" presStyleCnt="4"/>
      <dgm:spPr/>
      <dgm:t>
        <a:bodyPr/>
        <a:lstStyle/>
        <a:p>
          <a:endParaRPr lang="en-US"/>
        </a:p>
      </dgm:t>
    </dgm:pt>
    <dgm:pt modelId="{7B93CEC2-4294-4F4E-9C6E-AAE7BC1EBA26}" type="pres">
      <dgm:prSet presAssocID="{9477814C-D966-4683-B8BE-50D8301CCFBC}" presName="parentText" presStyleLbl="node1" presStyleIdx="1" presStyleCnt="4">
        <dgm:presLayoutVars>
          <dgm:chMax val="0"/>
          <dgm:bulletEnabled val="1"/>
        </dgm:presLayoutVars>
      </dgm:prSet>
      <dgm:spPr/>
      <dgm:t>
        <a:bodyPr/>
        <a:lstStyle/>
        <a:p>
          <a:endParaRPr lang="en-US"/>
        </a:p>
      </dgm:t>
    </dgm:pt>
    <dgm:pt modelId="{170B79A0-1DDE-4D3B-8B45-205CC5048AEE}" type="pres">
      <dgm:prSet presAssocID="{9477814C-D966-4683-B8BE-50D8301CCFBC}" presName="negativeSpace" presStyleCnt="0"/>
      <dgm:spPr/>
    </dgm:pt>
    <dgm:pt modelId="{1374661A-A7B4-4C94-B410-2B2F0E8BB792}" type="pres">
      <dgm:prSet presAssocID="{9477814C-D966-4683-B8BE-50D8301CCFBC}" presName="childText" presStyleLbl="conFgAcc1" presStyleIdx="1" presStyleCnt="4">
        <dgm:presLayoutVars>
          <dgm:bulletEnabled val="1"/>
        </dgm:presLayoutVars>
      </dgm:prSet>
      <dgm:spPr/>
    </dgm:pt>
    <dgm:pt modelId="{B347000E-F1E3-49FF-8E5C-C8308D429248}" type="pres">
      <dgm:prSet presAssocID="{969B04EC-0E32-4971-9DA8-1CB92F2F1733}" presName="spaceBetweenRectangles" presStyleCnt="0"/>
      <dgm:spPr/>
    </dgm:pt>
    <dgm:pt modelId="{BAF7EEB5-14F2-4424-8019-9CE10F1969C8}" type="pres">
      <dgm:prSet presAssocID="{5A7EC5F7-175A-4415-AE7D-9118758ED8DF}" presName="parentLin" presStyleCnt="0"/>
      <dgm:spPr/>
    </dgm:pt>
    <dgm:pt modelId="{119A687C-94D8-4C87-9A8B-2AA675609954}" type="pres">
      <dgm:prSet presAssocID="{5A7EC5F7-175A-4415-AE7D-9118758ED8DF}" presName="parentLeftMargin" presStyleLbl="node1" presStyleIdx="1" presStyleCnt="4"/>
      <dgm:spPr/>
      <dgm:t>
        <a:bodyPr/>
        <a:lstStyle/>
        <a:p>
          <a:endParaRPr lang="en-US"/>
        </a:p>
      </dgm:t>
    </dgm:pt>
    <dgm:pt modelId="{C63D0B77-8683-44FA-A0C6-852A6576E78F}" type="pres">
      <dgm:prSet presAssocID="{5A7EC5F7-175A-4415-AE7D-9118758ED8DF}" presName="parentText" presStyleLbl="node1" presStyleIdx="2" presStyleCnt="4">
        <dgm:presLayoutVars>
          <dgm:chMax val="0"/>
          <dgm:bulletEnabled val="1"/>
        </dgm:presLayoutVars>
      </dgm:prSet>
      <dgm:spPr/>
      <dgm:t>
        <a:bodyPr/>
        <a:lstStyle/>
        <a:p>
          <a:endParaRPr lang="en-US"/>
        </a:p>
      </dgm:t>
    </dgm:pt>
    <dgm:pt modelId="{159457B2-ECF4-418D-BD71-922C52D6ACC2}" type="pres">
      <dgm:prSet presAssocID="{5A7EC5F7-175A-4415-AE7D-9118758ED8DF}" presName="negativeSpace" presStyleCnt="0"/>
      <dgm:spPr/>
    </dgm:pt>
    <dgm:pt modelId="{0EECA7D4-34C9-4CE5-9FD5-C37409A71406}" type="pres">
      <dgm:prSet presAssocID="{5A7EC5F7-175A-4415-AE7D-9118758ED8DF}" presName="childText" presStyleLbl="conFgAcc1" presStyleIdx="2" presStyleCnt="4">
        <dgm:presLayoutVars>
          <dgm:bulletEnabled val="1"/>
        </dgm:presLayoutVars>
      </dgm:prSet>
      <dgm:spPr/>
    </dgm:pt>
    <dgm:pt modelId="{61BB3704-5BF8-4CDD-A959-1AF231F1E95E}" type="pres">
      <dgm:prSet presAssocID="{0C03564A-E3A8-4B8B-A3AA-A38DC2493DCB}" presName="spaceBetweenRectangles" presStyleCnt="0"/>
      <dgm:spPr/>
    </dgm:pt>
    <dgm:pt modelId="{D87DE14F-183A-4B65-9373-7EADA54534D5}" type="pres">
      <dgm:prSet presAssocID="{497FFC79-D38E-4B3E-AFBC-318A92615D89}" presName="parentLin" presStyleCnt="0"/>
      <dgm:spPr/>
    </dgm:pt>
    <dgm:pt modelId="{6A3C1E34-A40B-4A57-AD67-03A5934AA062}" type="pres">
      <dgm:prSet presAssocID="{497FFC79-D38E-4B3E-AFBC-318A92615D89}" presName="parentLeftMargin" presStyleLbl="node1" presStyleIdx="2" presStyleCnt="4"/>
      <dgm:spPr/>
      <dgm:t>
        <a:bodyPr/>
        <a:lstStyle/>
        <a:p>
          <a:endParaRPr lang="en-US"/>
        </a:p>
      </dgm:t>
    </dgm:pt>
    <dgm:pt modelId="{C905DCC2-4479-46A0-BF78-545324F36899}" type="pres">
      <dgm:prSet presAssocID="{497FFC79-D38E-4B3E-AFBC-318A92615D89}" presName="parentText" presStyleLbl="node1" presStyleIdx="3" presStyleCnt="4">
        <dgm:presLayoutVars>
          <dgm:chMax val="0"/>
          <dgm:bulletEnabled val="1"/>
        </dgm:presLayoutVars>
      </dgm:prSet>
      <dgm:spPr/>
      <dgm:t>
        <a:bodyPr/>
        <a:lstStyle/>
        <a:p>
          <a:endParaRPr lang="en-US"/>
        </a:p>
      </dgm:t>
    </dgm:pt>
    <dgm:pt modelId="{7D3D3A28-2265-4B78-99DA-2177C7947F7B}" type="pres">
      <dgm:prSet presAssocID="{497FFC79-D38E-4B3E-AFBC-318A92615D89}" presName="negativeSpace" presStyleCnt="0"/>
      <dgm:spPr/>
    </dgm:pt>
    <dgm:pt modelId="{416460EE-4BD5-4FAA-8983-29D71FD6D011}" type="pres">
      <dgm:prSet presAssocID="{497FFC79-D38E-4B3E-AFBC-318A92615D89}" presName="childText" presStyleLbl="conFgAcc1" presStyleIdx="3" presStyleCnt="4">
        <dgm:presLayoutVars>
          <dgm:bulletEnabled val="1"/>
        </dgm:presLayoutVars>
      </dgm:prSet>
      <dgm:spPr/>
    </dgm:pt>
  </dgm:ptLst>
  <dgm:cxnLst>
    <dgm:cxn modelId="{0553AD38-F9D8-4727-83DD-890AFD407927}" type="presOf" srcId="{9477814C-D966-4683-B8BE-50D8301CCFBC}" destId="{7B93CEC2-4294-4F4E-9C6E-AAE7BC1EBA26}" srcOrd="1" destOrd="0" presId="urn:microsoft.com/office/officeart/2005/8/layout/list1"/>
    <dgm:cxn modelId="{4ADF3775-276E-4B80-9598-F580D67656D7}" type="presOf" srcId="{497FFC79-D38E-4B3E-AFBC-318A92615D89}" destId="{C905DCC2-4479-46A0-BF78-545324F36899}" srcOrd="1" destOrd="0" presId="urn:microsoft.com/office/officeart/2005/8/layout/list1"/>
    <dgm:cxn modelId="{04E7CAA8-EEA0-475C-8B7F-A231840E7132}" type="presOf" srcId="{497FFC79-D38E-4B3E-AFBC-318A92615D89}" destId="{6A3C1E34-A40B-4A57-AD67-03A5934AA062}" srcOrd="0" destOrd="0" presId="urn:microsoft.com/office/officeart/2005/8/layout/list1"/>
    <dgm:cxn modelId="{0016418C-412E-4132-944C-B19939631C72}" type="presOf" srcId="{5A7EC5F7-175A-4415-AE7D-9118758ED8DF}" destId="{119A687C-94D8-4C87-9A8B-2AA675609954}" srcOrd="0" destOrd="0" presId="urn:microsoft.com/office/officeart/2005/8/layout/list1"/>
    <dgm:cxn modelId="{A3726143-80B2-4E8F-9CC3-CE54B6CADD2E}" type="presOf" srcId="{DEFFC49A-A181-416D-8BC8-2D5ED645755B}" destId="{6501DA4F-8F65-4207-BB9F-C78E183E07EC}" srcOrd="0" destOrd="0" presId="urn:microsoft.com/office/officeart/2005/8/layout/list1"/>
    <dgm:cxn modelId="{5B99AE3C-8DF3-4B82-81C2-32A064D5F1C7}" srcId="{19F935C8-2B68-40AA-804A-FD57BDB5322A}" destId="{497FFC79-D38E-4B3E-AFBC-318A92615D89}" srcOrd="3" destOrd="0" parTransId="{240DAD5B-15E0-4D9D-9D7E-A97C7E70ACF7}" sibTransId="{8DC8BAE3-A013-4859-90EB-8EF5752E0458}"/>
    <dgm:cxn modelId="{ABC10148-42A5-4140-8B19-E52B879B738F}" type="presOf" srcId="{5A7EC5F7-175A-4415-AE7D-9118758ED8DF}" destId="{C63D0B77-8683-44FA-A0C6-852A6576E78F}" srcOrd="1" destOrd="0" presId="urn:microsoft.com/office/officeart/2005/8/layout/list1"/>
    <dgm:cxn modelId="{C70B2C7B-67F9-4CB3-AF9C-C45FF0A97040}" srcId="{19F935C8-2B68-40AA-804A-FD57BDB5322A}" destId="{DEFFC49A-A181-416D-8BC8-2D5ED645755B}" srcOrd="0" destOrd="0" parTransId="{4565A43D-D3B8-4969-B0B7-12C55EF3D0AC}" sibTransId="{73EF3EA3-8695-4AFC-BC18-8073EAB09B97}"/>
    <dgm:cxn modelId="{A88373B7-948B-4507-8145-18B49FC503B1}" srcId="{19F935C8-2B68-40AA-804A-FD57BDB5322A}" destId="{9477814C-D966-4683-B8BE-50D8301CCFBC}" srcOrd="1" destOrd="0" parTransId="{E6B020E2-6724-450D-8EA1-7D475B15D64C}" sibTransId="{969B04EC-0E32-4971-9DA8-1CB92F2F1733}"/>
    <dgm:cxn modelId="{295EFB3E-53E0-45C8-A785-39FE26B1AD9D}" type="presOf" srcId="{19F935C8-2B68-40AA-804A-FD57BDB5322A}" destId="{B4394525-B892-4086-86BA-8FACDD539B82}" srcOrd="0" destOrd="0" presId="urn:microsoft.com/office/officeart/2005/8/layout/list1"/>
    <dgm:cxn modelId="{22F8A019-8EB5-47F7-B1B2-0BBFE53FD86E}" type="presOf" srcId="{9477814C-D966-4683-B8BE-50D8301CCFBC}" destId="{CAC5F3CA-A884-428B-9234-3CF685D1DF82}" srcOrd="0" destOrd="0" presId="urn:microsoft.com/office/officeart/2005/8/layout/list1"/>
    <dgm:cxn modelId="{D4F3C1CA-2834-4CAF-BC65-673E51A7ED8C}" type="presOf" srcId="{DEFFC49A-A181-416D-8BC8-2D5ED645755B}" destId="{9BDC2630-8258-460B-B963-9EDB4747F15A}" srcOrd="1" destOrd="0" presId="urn:microsoft.com/office/officeart/2005/8/layout/list1"/>
    <dgm:cxn modelId="{AF4B6182-A4BE-46C8-8D62-4EF666077720}" srcId="{19F935C8-2B68-40AA-804A-FD57BDB5322A}" destId="{5A7EC5F7-175A-4415-AE7D-9118758ED8DF}" srcOrd="2" destOrd="0" parTransId="{50A073A0-D123-47A5-A60B-7A585B367E4E}" sibTransId="{0C03564A-E3A8-4B8B-A3AA-A38DC2493DCB}"/>
    <dgm:cxn modelId="{9C0C7091-D963-4FAA-952D-BCE01A7C648C}" type="presParOf" srcId="{B4394525-B892-4086-86BA-8FACDD539B82}" destId="{B3926DD5-C767-4522-B55C-1210D8A5F868}" srcOrd="0" destOrd="0" presId="urn:microsoft.com/office/officeart/2005/8/layout/list1"/>
    <dgm:cxn modelId="{83FFCAD0-313E-4F87-A611-04C8BBD397D8}" type="presParOf" srcId="{B3926DD5-C767-4522-B55C-1210D8A5F868}" destId="{6501DA4F-8F65-4207-BB9F-C78E183E07EC}" srcOrd="0" destOrd="0" presId="urn:microsoft.com/office/officeart/2005/8/layout/list1"/>
    <dgm:cxn modelId="{63C24E8D-58BE-455A-A025-5A6704E0DD78}" type="presParOf" srcId="{B3926DD5-C767-4522-B55C-1210D8A5F868}" destId="{9BDC2630-8258-460B-B963-9EDB4747F15A}" srcOrd="1" destOrd="0" presId="urn:microsoft.com/office/officeart/2005/8/layout/list1"/>
    <dgm:cxn modelId="{C9737CED-39EC-4BAB-9562-5D9C1BC87B77}" type="presParOf" srcId="{B4394525-B892-4086-86BA-8FACDD539B82}" destId="{298D1A86-4A3F-4B72-ADFA-9F76F36EF6C9}" srcOrd="1" destOrd="0" presId="urn:microsoft.com/office/officeart/2005/8/layout/list1"/>
    <dgm:cxn modelId="{8CF51287-8C84-45CD-A2B7-C89B2551D702}" type="presParOf" srcId="{B4394525-B892-4086-86BA-8FACDD539B82}" destId="{C9F38A9E-70B2-43EC-984B-E0D277886C06}" srcOrd="2" destOrd="0" presId="urn:microsoft.com/office/officeart/2005/8/layout/list1"/>
    <dgm:cxn modelId="{5F5319E1-CF43-4086-9FEE-8A6D3D4D367D}" type="presParOf" srcId="{B4394525-B892-4086-86BA-8FACDD539B82}" destId="{9731BC59-8217-4255-9A6F-953EEF70C438}" srcOrd="3" destOrd="0" presId="urn:microsoft.com/office/officeart/2005/8/layout/list1"/>
    <dgm:cxn modelId="{AD1AEE51-7302-4E2D-B00A-362A842B3591}" type="presParOf" srcId="{B4394525-B892-4086-86BA-8FACDD539B82}" destId="{BC3F84F1-484F-4080-B79B-890C6BF660AB}" srcOrd="4" destOrd="0" presId="urn:microsoft.com/office/officeart/2005/8/layout/list1"/>
    <dgm:cxn modelId="{D5116F85-13DC-4262-83AA-4E0B306CA793}" type="presParOf" srcId="{BC3F84F1-484F-4080-B79B-890C6BF660AB}" destId="{CAC5F3CA-A884-428B-9234-3CF685D1DF82}" srcOrd="0" destOrd="0" presId="urn:microsoft.com/office/officeart/2005/8/layout/list1"/>
    <dgm:cxn modelId="{69443B28-A895-43D7-9893-24AED47D39D2}" type="presParOf" srcId="{BC3F84F1-484F-4080-B79B-890C6BF660AB}" destId="{7B93CEC2-4294-4F4E-9C6E-AAE7BC1EBA26}" srcOrd="1" destOrd="0" presId="urn:microsoft.com/office/officeart/2005/8/layout/list1"/>
    <dgm:cxn modelId="{C8EA192F-8ADD-4E7F-9A8B-C94A540AD8F9}" type="presParOf" srcId="{B4394525-B892-4086-86BA-8FACDD539B82}" destId="{170B79A0-1DDE-4D3B-8B45-205CC5048AEE}" srcOrd="5" destOrd="0" presId="urn:microsoft.com/office/officeart/2005/8/layout/list1"/>
    <dgm:cxn modelId="{C47B4414-B80B-4E79-9F07-DBCB4018FB97}" type="presParOf" srcId="{B4394525-B892-4086-86BA-8FACDD539B82}" destId="{1374661A-A7B4-4C94-B410-2B2F0E8BB792}" srcOrd="6" destOrd="0" presId="urn:microsoft.com/office/officeart/2005/8/layout/list1"/>
    <dgm:cxn modelId="{4F05EFDC-6ED5-46A6-9330-17B84750DFAB}" type="presParOf" srcId="{B4394525-B892-4086-86BA-8FACDD539B82}" destId="{B347000E-F1E3-49FF-8E5C-C8308D429248}" srcOrd="7" destOrd="0" presId="urn:microsoft.com/office/officeart/2005/8/layout/list1"/>
    <dgm:cxn modelId="{8448A855-D5CD-4866-833A-9DCD96A24781}" type="presParOf" srcId="{B4394525-B892-4086-86BA-8FACDD539B82}" destId="{BAF7EEB5-14F2-4424-8019-9CE10F1969C8}" srcOrd="8" destOrd="0" presId="urn:microsoft.com/office/officeart/2005/8/layout/list1"/>
    <dgm:cxn modelId="{10CDB925-BCFB-4779-B9F2-EBE4B0359C26}" type="presParOf" srcId="{BAF7EEB5-14F2-4424-8019-9CE10F1969C8}" destId="{119A687C-94D8-4C87-9A8B-2AA675609954}" srcOrd="0" destOrd="0" presId="urn:microsoft.com/office/officeart/2005/8/layout/list1"/>
    <dgm:cxn modelId="{1D37BED0-BEFE-4AD1-9341-4FBC0EA58E60}" type="presParOf" srcId="{BAF7EEB5-14F2-4424-8019-9CE10F1969C8}" destId="{C63D0B77-8683-44FA-A0C6-852A6576E78F}" srcOrd="1" destOrd="0" presId="urn:microsoft.com/office/officeart/2005/8/layout/list1"/>
    <dgm:cxn modelId="{9F4CC1E8-3613-4B42-95CC-7DCC6ADBDA40}" type="presParOf" srcId="{B4394525-B892-4086-86BA-8FACDD539B82}" destId="{159457B2-ECF4-418D-BD71-922C52D6ACC2}" srcOrd="9" destOrd="0" presId="urn:microsoft.com/office/officeart/2005/8/layout/list1"/>
    <dgm:cxn modelId="{B2EFCC2E-87CE-4DD3-A4A9-1021F9FA87D2}" type="presParOf" srcId="{B4394525-B892-4086-86BA-8FACDD539B82}" destId="{0EECA7D4-34C9-4CE5-9FD5-C37409A71406}" srcOrd="10" destOrd="0" presId="urn:microsoft.com/office/officeart/2005/8/layout/list1"/>
    <dgm:cxn modelId="{C1EE6E9A-0B68-43C5-B97B-5BB2FC36E084}" type="presParOf" srcId="{B4394525-B892-4086-86BA-8FACDD539B82}" destId="{61BB3704-5BF8-4CDD-A959-1AF231F1E95E}" srcOrd="11" destOrd="0" presId="urn:microsoft.com/office/officeart/2005/8/layout/list1"/>
    <dgm:cxn modelId="{348D9D6F-5C12-46DE-9524-179368E03880}" type="presParOf" srcId="{B4394525-B892-4086-86BA-8FACDD539B82}" destId="{D87DE14F-183A-4B65-9373-7EADA54534D5}" srcOrd="12" destOrd="0" presId="urn:microsoft.com/office/officeart/2005/8/layout/list1"/>
    <dgm:cxn modelId="{6966E3F4-E987-4C8C-9022-0480EF09F4CF}" type="presParOf" srcId="{D87DE14F-183A-4B65-9373-7EADA54534D5}" destId="{6A3C1E34-A40B-4A57-AD67-03A5934AA062}" srcOrd="0" destOrd="0" presId="urn:microsoft.com/office/officeart/2005/8/layout/list1"/>
    <dgm:cxn modelId="{67A73887-823B-4A74-8391-EB527F2C66DA}" type="presParOf" srcId="{D87DE14F-183A-4B65-9373-7EADA54534D5}" destId="{C905DCC2-4479-46A0-BF78-545324F36899}" srcOrd="1" destOrd="0" presId="urn:microsoft.com/office/officeart/2005/8/layout/list1"/>
    <dgm:cxn modelId="{59DAA239-B7D0-45A7-BA90-952A52CEEA4C}" type="presParOf" srcId="{B4394525-B892-4086-86BA-8FACDD539B82}" destId="{7D3D3A28-2265-4B78-99DA-2177C7947F7B}" srcOrd="13" destOrd="0" presId="urn:microsoft.com/office/officeart/2005/8/layout/list1"/>
    <dgm:cxn modelId="{FB3D57A2-674E-41C7-AF13-FA4318B856F8}" type="presParOf" srcId="{B4394525-B892-4086-86BA-8FACDD539B82}" destId="{416460EE-4BD5-4FAA-8983-29D71FD6D011}"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DD0E6-51A5-4478-877E-27317E410A5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47BD7E1-61F0-4183-A7B1-33D63CB7E341}">
      <dgm:prSet phldrT="[Text]"/>
      <dgm:spPr/>
      <dgm:t>
        <a:bodyPr/>
        <a:lstStyle/>
        <a:p>
          <a:r>
            <a:rPr lang="en-US" altLang="en-US" smtClean="0"/>
            <a:t>Process of generating a pool of qualified applicants for organizational jobs</a:t>
          </a:r>
          <a:endParaRPr lang="en-US"/>
        </a:p>
      </dgm:t>
    </dgm:pt>
    <dgm:pt modelId="{54AEB990-A651-4017-AB70-0567CEEB6A02}" type="parTrans" cxnId="{A1016480-B5C7-4BC1-B4C2-E41D8EF17DC9}">
      <dgm:prSet/>
      <dgm:spPr/>
      <dgm:t>
        <a:bodyPr/>
        <a:lstStyle/>
        <a:p>
          <a:endParaRPr lang="en-US"/>
        </a:p>
      </dgm:t>
    </dgm:pt>
    <dgm:pt modelId="{02237E16-96B2-4B6E-9C3A-24480CE36E19}" type="sibTrans" cxnId="{A1016480-B5C7-4BC1-B4C2-E41D8EF17DC9}">
      <dgm:prSet/>
      <dgm:spPr/>
      <dgm:t>
        <a:bodyPr/>
        <a:lstStyle/>
        <a:p>
          <a:endParaRPr lang="en-US"/>
        </a:p>
      </dgm:t>
    </dgm:pt>
    <dgm:pt modelId="{3BFBF826-90B9-4983-A277-3AD3C0BDA9F1}">
      <dgm:prSet/>
      <dgm:spPr/>
      <dgm:t>
        <a:bodyPr/>
        <a:lstStyle/>
        <a:p>
          <a:r>
            <a:rPr lang="en-US" altLang="en-US" dirty="0" smtClean="0"/>
            <a:t>Find people that are a match for the job. You can train for skill but not behavior.</a:t>
          </a:r>
        </a:p>
      </dgm:t>
    </dgm:pt>
    <dgm:pt modelId="{86F58B8C-4832-4728-A820-8ACCD8C14BD9}" type="parTrans" cxnId="{70E04204-8718-4B14-8D17-47656A04A4E5}">
      <dgm:prSet/>
      <dgm:spPr/>
      <dgm:t>
        <a:bodyPr/>
        <a:lstStyle/>
        <a:p>
          <a:endParaRPr lang="en-US"/>
        </a:p>
      </dgm:t>
    </dgm:pt>
    <dgm:pt modelId="{8A57863E-CCD6-4561-A189-EA9262B3DA71}" type="sibTrans" cxnId="{70E04204-8718-4B14-8D17-47656A04A4E5}">
      <dgm:prSet/>
      <dgm:spPr/>
      <dgm:t>
        <a:bodyPr/>
        <a:lstStyle/>
        <a:p>
          <a:endParaRPr lang="en-US"/>
        </a:p>
      </dgm:t>
    </dgm:pt>
    <dgm:pt modelId="{DB700E98-03F7-4D55-8E86-ABD3E3006889}">
      <dgm:prSet/>
      <dgm:spPr/>
      <dgm:t>
        <a:bodyPr/>
        <a:lstStyle/>
        <a:p>
          <a:r>
            <a:rPr lang="en-US" altLang="en-US" dirty="0" smtClean="0"/>
            <a:t>Identify people that are a match for the company and can help the organization achieve its mission and vision</a:t>
          </a:r>
        </a:p>
      </dgm:t>
    </dgm:pt>
    <dgm:pt modelId="{C3C37DA8-8D4B-4C47-BD44-47BB4636FFD9}" type="parTrans" cxnId="{EF863082-185C-4715-9AAD-16299133F831}">
      <dgm:prSet/>
      <dgm:spPr/>
      <dgm:t>
        <a:bodyPr/>
        <a:lstStyle/>
        <a:p>
          <a:endParaRPr lang="en-US"/>
        </a:p>
      </dgm:t>
    </dgm:pt>
    <dgm:pt modelId="{4A7EA160-5E5B-4B31-897A-21EA981736D4}" type="sibTrans" cxnId="{EF863082-185C-4715-9AAD-16299133F831}">
      <dgm:prSet/>
      <dgm:spPr/>
      <dgm:t>
        <a:bodyPr/>
        <a:lstStyle/>
        <a:p>
          <a:endParaRPr lang="en-US"/>
        </a:p>
      </dgm:t>
    </dgm:pt>
    <dgm:pt modelId="{9638A284-2290-4384-871E-2F47D075F143}">
      <dgm:prSet/>
      <dgm:spPr/>
      <dgm:t>
        <a:bodyPr/>
        <a:lstStyle/>
        <a:p>
          <a:r>
            <a:rPr lang="en-US" altLang="en-US" smtClean="0"/>
            <a:t>Compliance</a:t>
          </a:r>
          <a:endParaRPr lang="en-US" altLang="en-US" dirty="0" smtClean="0"/>
        </a:p>
      </dgm:t>
    </dgm:pt>
    <dgm:pt modelId="{E8456AF8-8DC2-4D98-BAFC-617144E10617}" type="parTrans" cxnId="{C0A8D16F-1B90-4369-ABE2-869A8A79E7A0}">
      <dgm:prSet/>
      <dgm:spPr/>
      <dgm:t>
        <a:bodyPr/>
        <a:lstStyle/>
        <a:p>
          <a:endParaRPr lang="en-US"/>
        </a:p>
      </dgm:t>
    </dgm:pt>
    <dgm:pt modelId="{FCDC9D23-5D5A-4CC9-9F4E-8F310AEBB353}" type="sibTrans" cxnId="{C0A8D16F-1B90-4369-ABE2-869A8A79E7A0}">
      <dgm:prSet/>
      <dgm:spPr/>
      <dgm:t>
        <a:bodyPr/>
        <a:lstStyle/>
        <a:p>
          <a:endParaRPr lang="en-US"/>
        </a:p>
      </dgm:t>
    </dgm:pt>
    <dgm:pt modelId="{3FC566C7-5EEA-4C96-BDFC-E28B294BACE3}" type="pres">
      <dgm:prSet presAssocID="{D39DD0E6-51A5-4478-877E-27317E410A5A}" presName="Name0" presStyleCnt="0">
        <dgm:presLayoutVars>
          <dgm:chMax val="7"/>
          <dgm:chPref val="7"/>
          <dgm:dir/>
        </dgm:presLayoutVars>
      </dgm:prSet>
      <dgm:spPr/>
      <dgm:t>
        <a:bodyPr/>
        <a:lstStyle/>
        <a:p>
          <a:endParaRPr lang="en-US"/>
        </a:p>
      </dgm:t>
    </dgm:pt>
    <dgm:pt modelId="{C89DFC0C-B391-4A5D-940B-8AD7CD638EFD}" type="pres">
      <dgm:prSet presAssocID="{D39DD0E6-51A5-4478-877E-27317E410A5A}" presName="Name1" presStyleCnt="0"/>
      <dgm:spPr/>
    </dgm:pt>
    <dgm:pt modelId="{8A47760E-5225-4B30-B083-C6A7F5D91C4D}" type="pres">
      <dgm:prSet presAssocID="{D39DD0E6-51A5-4478-877E-27317E410A5A}" presName="cycle" presStyleCnt="0"/>
      <dgm:spPr/>
    </dgm:pt>
    <dgm:pt modelId="{C33E5672-324D-4C42-A24A-526BACC601C8}" type="pres">
      <dgm:prSet presAssocID="{D39DD0E6-51A5-4478-877E-27317E410A5A}" presName="srcNode" presStyleLbl="node1" presStyleIdx="0" presStyleCnt="4"/>
      <dgm:spPr/>
    </dgm:pt>
    <dgm:pt modelId="{5A96060F-BC63-48FF-87AF-D00018BF32CA}" type="pres">
      <dgm:prSet presAssocID="{D39DD0E6-51A5-4478-877E-27317E410A5A}" presName="conn" presStyleLbl="parChTrans1D2" presStyleIdx="0" presStyleCnt="1"/>
      <dgm:spPr/>
      <dgm:t>
        <a:bodyPr/>
        <a:lstStyle/>
        <a:p>
          <a:endParaRPr lang="en-US"/>
        </a:p>
      </dgm:t>
    </dgm:pt>
    <dgm:pt modelId="{E98A5AF3-9A14-4E45-A86C-868715FA2433}" type="pres">
      <dgm:prSet presAssocID="{D39DD0E6-51A5-4478-877E-27317E410A5A}" presName="extraNode" presStyleLbl="node1" presStyleIdx="0" presStyleCnt="4"/>
      <dgm:spPr/>
    </dgm:pt>
    <dgm:pt modelId="{AC4E8DCD-26DB-4E06-8D11-9A245E55CBA4}" type="pres">
      <dgm:prSet presAssocID="{D39DD0E6-51A5-4478-877E-27317E410A5A}" presName="dstNode" presStyleLbl="node1" presStyleIdx="0" presStyleCnt="4"/>
      <dgm:spPr/>
    </dgm:pt>
    <dgm:pt modelId="{67722970-640E-4DA2-B6EF-8DBDEA7B2C7D}" type="pres">
      <dgm:prSet presAssocID="{447BD7E1-61F0-4183-A7B1-33D63CB7E341}" presName="text_1" presStyleLbl="node1" presStyleIdx="0" presStyleCnt="4">
        <dgm:presLayoutVars>
          <dgm:bulletEnabled val="1"/>
        </dgm:presLayoutVars>
      </dgm:prSet>
      <dgm:spPr/>
      <dgm:t>
        <a:bodyPr/>
        <a:lstStyle/>
        <a:p>
          <a:endParaRPr lang="en-US"/>
        </a:p>
      </dgm:t>
    </dgm:pt>
    <dgm:pt modelId="{2397789F-FC3F-4460-9482-AC4383E6C9FC}" type="pres">
      <dgm:prSet presAssocID="{447BD7E1-61F0-4183-A7B1-33D63CB7E341}" presName="accent_1" presStyleCnt="0"/>
      <dgm:spPr/>
    </dgm:pt>
    <dgm:pt modelId="{87ABFC85-CBEA-4041-8C63-EC635A86D124}" type="pres">
      <dgm:prSet presAssocID="{447BD7E1-61F0-4183-A7B1-33D63CB7E341}" presName="accentRepeatNode" presStyleLbl="solidFgAcc1" presStyleIdx="0" presStyleCnt="4"/>
      <dgm:spPr/>
    </dgm:pt>
    <dgm:pt modelId="{A8D6616A-51DC-45EA-994B-7C81B5AC3693}" type="pres">
      <dgm:prSet presAssocID="{3BFBF826-90B9-4983-A277-3AD3C0BDA9F1}" presName="text_2" presStyleLbl="node1" presStyleIdx="1" presStyleCnt="4">
        <dgm:presLayoutVars>
          <dgm:bulletEnabled val="1"/>
        </dgm:presLayoutVars>
      </dgm:prSet>
      <dgm:spPr/>
      <dgm:t>
        <a:bodyPr/>
        <a:lstStyle/>
        <a:p>
          <a:endParaRPr lang="en-US"/>
        </a:p>
      </dgm:t>
    </dgm:pt>
    <dgm:pt modelId="{5DD2776C-9A66-45FC-A644-4DB689A188E0}" type="pres">
      <dgm:prSet presAssocID="{3BFBF826-90B9-4983-A277-3AD3C0BDA9F1}" presName="accent_2" presStyleCnt="0"/>
      <dgm:spPr/>
    </dgm:pt>
    <dgm:pt modelId="{D4A3207E-8AE8-4BB7-B462-7DCD227EB61B}" type="pres">
      <dgm:prSet presAssocID="{3BFBF826-90B9-4983-A277-3AD3C0BDA9F1}" presName="accentRepeatNode" presStyleLbl="solidFgAcc1" presStyleIdx="1" presStyleCnt="4"/>
      <dgm:spPr/>
    </dgm:pt>
    <dgm:pt modelId="{F816BF84-5695-4208-B401-BC0513457999}" type="pres">
      <dgm:prSet presAssocID="{DB700E98-03F7-4D55-8E86-ABD3E3006889}" presName="text_3" presStyleLbl="node1" presStyleIdx="2" presStyleCnt="4">
        <dgm:presLayoutVars>
          <dgm:bulletEnabled val="1"/>
        </dgm:presLayoutVars>
      </dgm:prSet>
      <dgm:spPr/>
      <dgm:t>
        <a:bodyPr/>
        <a:lstStyle/>
        <a:p>
          <a:endParaRPr lang="en-US"/>
        </a:p>
      </dgm:t>
    </dgm:pt>
    <dgm:pt modelId="{60F4780D-CEC6-4F4D-BEB0-BFFAA3432B06}" type="pres">
      <dgm:prSet presAssocID="{DB700E98-03F7-4D55-8E86-ABD3E3006889}" presName="accent_3" presStyleCnt="0"/>
      <dgm:spPr/>
    </dgm:pt>
    <dgm:pt modelId="{0DF37709-95E2-4A00-AE5D-C6C11A8AF75C}" type="pres">
      <dgm:prSet presAssocID="{DB700E98-03F7-4D55-8E86-ABD3E3006889}" presName="accentRepeatNode" presStyleLbl="solidFgAcc1" presStyleIdx="2" presStyleCnt="4"/>
      <dgm:spPr/>
    </dgm:pt>
    <dgm:pt modelId="{A2054CFD-4A07-471F-8F2B-FDC185E6E01F}" type="pres">
      <dgm:prSet presAssocID="{9638A284-2290-4384-871E-2F47D075F143}" presName="text_4" presStyleLbl="node1" presStyleIdx="3" presStyleCnt="4">
        <dgm:presLayoutVars>
          <dgm:bulletEnabled val="1"/>
        </dgm:presLayoutVars>
      </dgm:prSet>
      <dgm:spPr/>
      <dgm:t>
        <a:bodyPr/>
        <a:lstStyle/>
        <a:p>
          <a:endParaRPr lang="en-US"/>
        </a:p>
      </dgm:t>
    </dgm:pt>
    <dgm:pt modelId="{58E6B580-7F3B-4517-B5F9-F5CAAF6C5A8A}" type="pres">
      <dgm:prSet presAssocID="{9638A284-2290-4384-871E-2F47D075F143}" presName="accent_4" presStyleCnt="0"/>
      <dgm:spPr/>
    </dgm:pt>
    <dgm:pt modelId="{D62BB81D-288B-4169-A535-3850830FF9FA}" type="pres">
      <dgm:prSet presAssocID="{9638A284-2290-4384-871E-2F47D075F143}" presName="accentRepeatNode" presStyleLbl="solidFgAcc1" presStyleIdx="3" presStyleCnt="4"/>
      <dgm:spPr/>
    </dgm:pt>
  </dgm:ptLst>
  <dgm:cxnLst>
    <dgm:cxn modelId="{D77068FE-5B83-4797-956E-A5330CC591D6}" type="presOf" srcId="{3BFBF826-90B9-4983-A277-3AD3C0BDA9F1}" destId="{A8D6616A-51DC-45EA-994B-7C81B5AC3693}" srcOrd="0" destOrd="0" presId="urn:microsoft.com/office/officeart/2008/layout/VerticalCurvedList"/>
    <dgm:cxn modelId="{C1F2F160-8E36-4113-9C31-3ED665577B76}" type="presOf" srcId="{02237E16-96B2-4B6E-9C3A-24480CE36E19}" destId="{5A96060F-BC63-48FF-87AF-D00018BF32CA}" srcOrd="0" destOrd="0" presId="urn:microsoft.com/office/officeart/2008/layout/VerticalCurvedList"/>
    <dgm:cxn modelId="{937A347F-EE76-4D4C-84BB-503C84FE899B}" type="presOf" srcId="{9638A284-2290-4384-871E-2F47D075F143}" destId="{A2054CFD-4A07-471F-8F2B-FDC185E6E01F}" srcOrd="0" destOrd="0" presId="urn:microsoft.com/office/officeart/2008/layout/VerticalCurvedList"/>
    <dgm:cxn modelId="{29A66F0A-0322-4F26-90DA-9748618DA69D}" type="presOf" srcId="{D39DD0E6-51A5-4478-877E-27317E410A5A}" destId="{3FC566C7-5EEA-4C96-BDFC-E28B294BACE3}" srcOrd="0" destOrd="0" presId="urn:microsoft.com/office/officeart/2008/layout/VerticalCurvedList"/>
    <dgm:cxn modelId="{AC9F88E5-12C4-412F-8BE6-007C4A067149}" type="presOf" srcId="{DB700E98-03F7-4D55-8E86-ABD3E3006889}" destId="{F816BF84-5695-4208-B401-BC0513457999}" srcOrd="0" destOrd="0" presId="urn:microsoft.com/office/officeart/2008/layout/VerticalCurvedList"/>
    <dgm:cxn modelId="{C0A8D16F-1B90-4369-ABE2-869A8A79E7A0}" srcId="{D39DD0E6-51A5-4478-877E-27317E410A5A}" destId="{9638A284-2290-4384-871E-2F47D075F143}" srcOrd="3" destOrd="0" parTransId="{E8456AF8-8DC2-4D98-BAFC-617144E10617}" sibTransId="{FCDC9D23-5D5A-4CC9-9F4E-8F310AEBB353}"/>
    <dgm:cxn modelId="{A1016480-B5C7-4BC1-B4C2-E41D8EF17DC9}" srcId="{D39DD0E6-51A5-4478-877E-27317E410A5A}" destId="{447BD7E1-61F0-4183-A7B1-33D63CB7E341}" srcOrd="0" destOrd="0" parTransId="{54AEB990-A651-4017-AB70-0567CEEB6A02}" sibTransId="{02237E16-96B2-4B6E-9C3A-24480CE36E19}"/>
    <dgm:cxn modelId="{70E04204-8718-4B14-8D17-47656A04A4E5}" srcId="{D39DD0E6-51A5-4478-877E-27317E410A5A}" destId="{3BFBF826-90B9-4983-A277-3AD3C0BDA9F1}" srcOrd="1" destOrd="0" parTransId="{86F58B8C-4832-4728-A820-8ACCD8C14BD9}" sibTransId="{8A57863E-CCD6-4561-A189-EA9262B3DA71}"/>
    <dgm:cxn modelId="{EF863082-185C-4715-9AAD-16299133F831}" srcId="{D39DD0E6-51A5-4478-877E-27317E410A5A}" destId="{DB700E98-03F7-4D55-8E86-ABD3E3006889}" srcOrd="2" destOrd="0" parTransId="{C3C37DA8-8D4B-4C47-BD44-47BB4636FFD9}" sibTransId="{4A7EA160-5E5B-4B31-897A-21EA981736D4}"/>
    <dgm:cxn modelId="{C7D780AE-AFCD-4E01-8CB2-F535BCFD0AD1}" type="presOf" srcId="{447BD7E1-61F0-4183-A7B1-33D63CB7E341}" destId="{67722970-640E-4DA2-B6EF-8DBDEA7B2C7D}" srcOrd="0" destOrd="0" presId="urn:microsoft.com/office/officeart/2008/layout/VerticalCurvedList"/>
    <dgm:cxn modelId="{D4367BA8-801D-48F1-92D6-94D104CDD5B0}" type="presParOf" srcId="{3FC566C7-5EEA-4C96-BDFC-E28B294BACE3}" destId="{C89DFC0C-B391-4A5D-940B-8AD7CD638EFD}" srcOrd="0" destOrd="0" presId="urn:microsoft.com/office/officeart/2008/layout/VerticalCurvedList"/>
    <dgm:cxn modelId="{329D7401-16F6-4C71-9452-C62E577EA7B5}" type="presParOf" srcId="{C89DFC0C-B391-4A5D-940B-8AD7CD638EFD}" destId="{8A47760E-5225-4B30-B083-C6A7F5D91C4D}" srcOrd="0" destOrd="0" presId="urn:microsoft.com/office/officeart/2008/layout/VerticalCurvedList"/>
    <dgm:cxn modelId="{6EDEECE7-5E28-4C7E-8D69-F6D0770C8741}" type="presParOf" srcId="{8A47760E-5225-4B30-B083-C6A7F5D91C4D}" destId="{C33E5672-324D-4C42-A24A-526BACC601C8}" srcOrd="0" destOrd="0" presId="urn:microsoft.com/office/officeart/2008/layout/VerticalCurvedList"/>
    <dgm:cxn modelId="{0B8DD8B3-E935-42AD-8C68-E281D69AF33E}" type="presParOf" srcId="{8A47760E-5225-4B30-B083-C6A7F5D91C4D}" destId="{5A96060F-BC63-48FF-87AF-D00018BF32CA}" srcOrd="1" destOrd="0" presId="urn:microsoft.com/office/officeart/2008/layout/VerticalCurvedList"/>
    <dgm:cxn modelId="{8196D71A-BA07-45C1-A358-5BFE478F36E9}" type="presParOf" srcId="{8A47760E-5225-4B30-B083-C6A7F5D91C4D}" destId="{E98A5AF3-9A14-4E45-A86C-868715FA2433}" srcOrd="2" destOrd="0" presId="urn:microsoft.com/office/officeart/2008/layout/VerticalCurvedList"/>
    <dgm:cxn modelId="{D56A573C-9522-4BEE-86BB-8B795555A895}" type="presParOf" srcId="{8A47760E-5225-4B30-B083-C6A7F5D91C4D}" destId="{AC4E8DCD-26DB-4E06-8D11-9A245E55CBA4}" srcOrd="3" destOrd="0" presId="urn:microsoft.com/office/officeart/2008/layout/VerticalCurvedList"/>
    <dgm:cxn modelId="{25D5F494-348B-4B93-A242-18E92544D3D8}" type="presParOf" srcId="{C89DFC0C-B391-4A5D-940B-8AD7CD638EFD}" destId="{67722970-640E-4DA2-B6EF-8DBDEA7B2C7D}" srcOrd="1" destOrd="0" presId="urn:microsoft.com/office/officeart/2008/layout/VerticalCurvedList"/>
    <dgm:cxn modelId="{7BD2A3CC-38A2-4003-A7D4-D7D964E5CD74}" type="presParOf" srcId="{C89DFC0C-B391-4A5D-940B-8AD7CD638EFD}" destId="{2397789F-FC3F-4460-9482-AC4383E6C9FC}" srcOrd="2" destOrd="0" presId="urn:microsoft.com/office/officeart/2008/layout/VerticalCurvedList"/>
    <dgm:cxn modelId="{467B4DC0-08AF-43A3-A2A0-B5614866DA87}" type="presParOf" srcId="{2397789F-FC3F-4460-9482-AC4383E6C9FC}" destId="{87ABFC85-CBEA-4041-8C63-EC635A86D124}" srcOrd="0" destOrd="0" presId="urn:microsoft.com/office/officeart/2008/layout/VerticalCurvedList"/>
    <dgm:cxn modelId="{2FB9ED74-0F8B-4A24-B24F-A1D4B13519ED}" type="presParOf" srcId="{C89DFC0C-B391-4A5D-940B-8AD7CD638EFD}" destId="{A8D6616A-51DC-45EA-994B-7C81B5AC3693}" srcOrd="3" destOrd="0" presId="urn:microsoft.com/office/officeart/2008/layout/VerticalCurvedList"/>
    <dgm:cxn modelId="{D2D866C3-AF00-429B-ACAE-0ECEF2172B4C}" type="presParOf" srcId="{C89DFC0C-B391-4A5D-940B-8AD7CD638EFD}" destId="{5DD2776C-9A66-45FC-A644-4DB689A188E0}" srcOrd="4" destOrd="0" presId="urn:microsoft.com/office/officeart/2008/layout/VerticalCurvedList"/>
    <dgm:cxn modelId="{574A30A4-EE14-4A24-9FBE-330BDD6A0961}" type="presParOf" srcId="{5DD2776C-9A66-45FC-A644-4DB689A188E0}" destId="{D4A3207E-8AE8-4BB7-B462-7DCD227EB61B}" srcOrd="0" destOrd="0" presId="urn:microsoft.com/office/officeart/2008/layout/VerticalCurvedList"/>
    <dgm:cxn modelId="{CB916588-B094-439B-A044-AFA947DA87AF}" type="presParOf" srcId="{C89DFC0C-B391-4A5D-940B-8AD7CD638EFD}" destId="{F816BF84-5695-4208-B401-BC0513457999}" srcOrd="5" destOrd="0" presId="urn:microsoft.com/office/officeart/2008/layout/VerticalCurvedList"/>
    <dgm:cxn modelId="{70C500FC-9B8C-4346-AE33-C8109FDB750F}" type="presParOf" srcId="{C89DFC0C-B391-4A5D-940B-8AD7CD638EFD}" destId="{60F4780D-CEC6-4F4D-BEB0-BFFAA3432B06}" srcOrd="6" destOrd="0" presId="urn:microsoft.com/office/officeart/2008/layout/VerticalCurvedList"/>
    <dgm:cxn modelId="{11DF9BF3-40DE-4BDE-875B-8729FED835BA}" type="presParOf" srcId="{60F4780D-CEC6-4F4D-BEB0-BFFAA3432B06}" destId="{0DF37709-95E2-4A00-AE5D-C6C11A8AF75C}" srcOrd="0" destOrd="0" presId="urn:microsoft.com/office/officeart/2008/layout/VerticalCurvedList"/>
    <dgm:cxn modelId="{F72326B4-4C1F-464E-AA4B-517F4F81397F}" type="presParOf" srcId="{C89DFC0C-B391-4A5D-940B-8AD7CD638EFD}" destId="{A2054CFD-4A07-471F-8F2B-FDC185E6E01F}" srcOrd="7" destOrd="0" presId="urn:microsoft.com/office/officeart/2008/layout/VerticalCurvedList"/>
    <dgm:cxn modelId="{CD8EADD5-7466-4004-BD74-677E7174DE90}" type="presParOf" srcId="{C89DFC0C-B391-4A5D-940B-8AD7CD638EFD}" destId="{58E6B580-7F3B-4517-B5F9-F5CAAF6C5A8A}" srcOrd="8" destOrd="0" presId="urn:microsoft.com/office/officeart/2008/layout/VerticalCurvedList"/>
    <dgm:cxn modelId="{B7FF8D9C-DE98-4CD0-B703-40B946A4F76C}" type="presParOf" srcId="{58E6B580-7F3B-4517-B5F9-F5CAAF6C5A8A}" destId="{D62BB81D-288B-4169-A535-3850830FF9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1FF8C-CFE2-4B98-AFF2-1138232AEEE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D4CB2D0-88BF-4870-8B78-5AD73A9BAAC7}">
      <dgm:prSet phldrT="[Text]"/>
      <dgm:spPr/>
      <dgm:t>
        <a:bodyPr/>
        <a:lstStyle/>
        <a:p>
          <a:r>
            <a:rPr lang="en-US" smtClean="0"/>
            <a:t>You already set up the recruitment objectives</a:t>
          </a:r>
          <a:endParaRPr lang="en-US"/>
        </a:p>
      </dgm:t>
    </dgm:pt>
    <dgm:pt modelId="{262E114A-1F6C-4162-94E7-BE5C31A431B6}" type="parTrans" cxnId="{67762252-F0DA-457D-82E8-56679B08ED2B}">
      <dgm:prSet/>
      <dgm:spPr/>
      <dgm:t>
        <a:bodyPr/>
        <a:lstStyle/>
        <a:p>
          <a:endParaRPr lang="en-US"/>
        </a:p>
      </dgm:t>
    </dgm:pt>
    <dgm:pt modelId="{8BCE0626-4C90-47D9-A673-68C1947E2573}" type="sibTrans" cxnId="{67762252-F0DA-457D-82E8-56679B08ED2B}">
      <dgm:prSet/>
      <dgm:spPr/>
      <dgm:t>
        <a:bodyPr/>
        <a:lstStyle/>
        <a:p>
          <a:endParaRPr lang="en-US"/>
        </a:p>
      </dgm:t>
    </dgm:pt>
    <dgm:pt modelId="{B16085DA-7DC6-4831-BBF7-6E5663ED89F3}">
      <dgm:prSet/>
      <dgm:spPr/>
      <dgm:t>
        <a:bodyPr/>
        <a:lstStyle/>
        <a:p>
          <a:r>
            <a:rPr lang="en-US" dirty="0" smtClean="0"/>
            <a:t>Now develop a specific plan of action for attaining those objectives</a:t>
          </a:r>
          <a:endParaRPr lang="en-US" dirty="0"/>
        </a:p>
      </dgm:t>
    </dgm:pt>
    <dgm:pt modelId="{36A47882-C47A-4F81-AB19-132204F0F7B0}" type="parTrans" cxnId="{2CB9CF36-645C-463A-B880-09EF5113972B}">
      <dgm:prSet/>
      <dgm:spPr/>
      <dgm:t>
        <a:bodyPr/>
        <a:lstStyle/>
        <a:p>
          <a:endParaRPr lang="en-US"/>
        </a:p>
      </dgm:t>
    </dgm:pt>
    <dgm:pt modelId="{03FB7515-0356-4315-9B59-1656E2905D3F}" type="sibTrans" cxnId="{2CB9CF36-645C-463A-B880-09EF5113972B}">
      <dgm:prSet/>
      <dgm:spPr/>
      <dgm:t>
        <a:bodyPr/>
        <a:lstStyle/>
        <a:p>
          <a:endParaRPr lang="en-US"/>
        </a:p>
      </dgm:t>
    </dgm:pt>
    <dgm:pt modelId="{A261371A-D80E-4527-8DC1-B362B5763717}" type="pres">
      <dgm:prSet presAssocID="{8B91FF8C-CFE2-4B98-AFF2-1138232AEEE3}" presName="Name0" presStyleCnt="0">
        <dgm:presLayoutVars>
          <dgm:chMax val="7"/>
          <dgm:chPref val="7"/>
          <dgm:dir/>
        </dgm:presLayoutVars>
      </dgm:prSet>
      <dgm:spPr/>
      <dgm:t>
        <a:bodyPr/>
        <a:lstStyle/>
        <a:p>
          <a:endParaRPr lang="en-US"/>
        </a:p>
      </dgm:t>
    </dgm:pt>
    <dgm:pt modelId="{FB75A73A-1C5D-420B-9019-A35B945769E9}" type="pres">
      <dgm:prSet presAssocID="{8B91FF8C-CFE2-4B98-AFF2-1138232AEEE3}" presName="Name1" presStyleCnt="0"/>
      <dgm:spPr/>
    </dgm:pt>
    <dgm:pt modelId="{6E61B847-29AA-47D0-B073-7CE60E6DF1C5}" type="pres">
      <dgm:prSet presAssocID="{8B91FF8C-CFE2-4B98-AFF2-1138232AEEE3}" presName="cycle" presStyleCnt="0"/>
      <dgm:spPr/>
    </dgm:pt>
    <dgm:pt modelId="{0F825AD2-267E-499C-976C-180BCC2402EB}" type="pres">
      <dgm:prSet presAssocID="{8B91FF8C-CFE2-4B98-AFF2-1138232AEEE3}" presName="srcNode" presStyleLbl="node1" presStyleIdx="0" presStyleCnt="2"/>
      <dgm:spPr/>
    </dgm:pt>
    <dgm:pt modelId="{18DF16D0-A985-45E2-A34B-48DA149886AD}" type="pres">
      <dgm:prSet presAssocID="{8B91FF8C-CFE2-4B98-AFF2-1138232AEEE3}" presName="conn" presStyleLbl="parChTrans1D2" presStyleIdx="0" presStyleCnt="1"/>
      <dgm:spPr/>
      <dgm:t>
        <a:bodyPr/>
        <a:lstStyle/>
        <a:p>
          <a:endParaRPr lang="en-US"/>
        </a:p>
      </dgm:t>
    </dgm:pt>
    <dgm:pt modelId="{F9D6FBE3-7B2A-462F-8210-5B35C82CA5FB}" type="pres">
      <dgm:prSet presAssocID="{8B91FF8C-CFE2-4B98-AFF2-1138232AEEE3}" presName="extraNode" presStyleLbl="node1" presStyleIdx="0" presStyleCnt="2"/>
      <dgm:spPr/>
    </dgm:pt>
    <dgm:pt modelId="{B640C6E5-BFD8-423B-85F1-14D4F42EE0D3}" type="pres">
      <dgm:prSet presAssocID="{8B91FF8C-CFE2-4B98-AFF2-1138232AEEE3}" presName="dstNode" presStyleLbl="node1" presStyleIdx="0" presStyleCnt="2"/>
      <dgm:spPr/>
    </dgm:pt>
    <dgm:pt modelId="{69C59698-F73F-4B3F-94C5-72F185E8B4B4}" type="pres">
      <dgm:prSet presAssocID="{DD4CB2D0-88BF-4870-8B78-5AD73A9BAAC7}" presName="text_1" presStyleLbl="node1" presStyleIdx="0" presStyleCnt="2">
        <dgm:presLayoutVars>
          <dgm:bulletEnabled val="1"/>
        </dgm:presLayoutVars>
      </dgm:prSet>
      <dgm:spPr/>
      <dgm:t>
        <a:bodyPr/>
        <a:lstStyle/>
        <a:p>
          <a:endParaRPr lang="en-US"/>
        </a:p>
      </dgm:t>
    </dgm:pt>
    <dgm:pt modelId="{1BD442EF-892C-4EAD-B053-A072E1001420}" type="pres">
      <dgm:prSet presAssocID="{DD4CB2D0-88BF-4870-8B78-5AD73A9BAAC7}" presName="accent_1" presStyleCnt="0"/>
      <dgm:spPr/>
    </dgm:pt>
    <dgm:pt modelId="{F5243994-C9C1-48C7-81F9-E312C2F4CECF}" type="pres">
      <dgm:prSet presAssocID="{DD4CB2D0-88BF-4870-8B78-5AD73A9BAAC7}" presName="accentRepeatNode" presStyleLbl="solidFgAcc1" presStyleIdx="0" presStyleCnt="2"/>
      <dgm:spPr/>
    </dgm:pt>
    <dgm:pt modelId="{B25AD317-DA81-4584-9DA1-B1A42BEADBF8}" type="pres">
      <dgm:prSet presAssocID="{B16085DA-7DC6-4831-BBF7-6E5663ED89F3}" presName="text_2" presStyleLbl="node1" presStyleIdx="1" presStyleCnt="2">
        <dgm:presLayoutVars>
          <dgm:bulletEnabled val="1"/>
        </dgm:presLayoutVars>
      </dgm:prSet>
      <dgm:spPr/>
      <dgm:t>
        <a:bodyPr/>
        <a:lstStyle/>
        <a:p>
          <a:endParaRPr lang="en-US"/>
        </a:p>
      </dgm:t>
    </dgm:pt>
    <dgm:pt modelId="{A2117749-B4C5-4277-BEA5-B7EC2135E46B}" type="pres">
      <dgm:prSet presAssocID="{B16085DA-7DC6-4831-BBF7-6E5663ED89F3}" presName="accent_2" presStyleCnt="0"/>
      <dgm:spPr/>
    </dgm:pt>
    <dgm:pt modelId="{0BF552D0-A72E-45DD-8F31-1A3003A71E57}" type="pres">
      <dgm:prSet presAssocID="{B16085DA-7DC6-4831-BBF7-6E5663ED89F3}" presName="accentRepeatNode" presStyleLbl="solidFgAcc1" presStyleIdx="1" presStyleCnt="2"/>
      <dgm:spPr/>
    </dgm:pt>
  </dgm:ptLst>
  <dgm:cxnLst>
    <dgm:cxn modelId="{2CB9CF36-645C-463A-B880-09EF5113972B}" srcId="{8B91FF8C-CFE2-4B98-AFF2-1138232AEEE3}" destId="{B16085DA-7DC6-4831-BBF7-6E5663ED89F3}" srcOrd="1" destOrd="0" parTransId="{36A47882-C47A-4F81-AB19-132204F0F7B0}" sibTransId="{03FB7515-0356-4315-9B59-1656E2905D3F}"/>
    <dgm:cxn modelId="{1094D583-891A-4978-9323-261E0F7E4471}" type="presOf" srcId="{8B91FF8C-CFE2-4B98-AFF2-1138232AEEE3}" destId="{A261371A-D80E-4527-8DC1-B362B5763717}" srcOrd="0" destOrd="0" presId="urn:microsoft.com/office/officeart/2008/layout/VerticalCurvedList"/>
    <dgm:cxn modelId="{7D9731A1-715E-4513-8FC3-74384778CC6F}" type="presOf" srcId="{B16085DA-7DC6-4831-BBF7-6E5663ED89F3}" destId="{B25AD317-DA81-4584-9DA1-B1A42BEADBF8}" srcOrd="0" destOrd="0" presId="urn:microsoft.com/office/officeart/2008/layout/VerticalCurvedList"/>
    <dgm:cxn modelId="{F7818571-9136-4245-9E60-17AC65644F79}" type="presOf" srcId="{DD4CB2D0-88BF-4870-8B78-5AD73A9BAAC7}" destId="{69C59698-F73F-4B3F-94C5-72F185E8B4B4}" srcOrd="0" destOrd="0" presId="urn:microsoft.com/office/officeart/2008/layout/VerticalCurvedList"/>
    <dgm:cxn modelId="{9B9EB6C7-E334-4730-AC64-B41F1064285C}" type="presOf" srcId="{8BCE0626-4C90-47D9-A673-68C1947E2573}" destId="{18DF16D0-A985-45E2-A34B-48DA149886AD}" srcOrd="0" destOrd="0" presId="urn:microsoft.com/office/officeart/2008/layout/VerticalCurvedList"/>
    <dgm:cxn modelId="{67762252-F0DA-457D-82E8-56679B08ED2B}" srcId="{8B91FF8C-CFE2-4B98-AFF2-1138232AEEE3}" destId="{DD4CB2D0-88BF-4870-8B78-5AD73A9BAAC7}" srcOrd="0" destOrd="0" parTransId="{262E114A-1F6C-4162-94E7-BE5C31A431B6}" sibTransId="{8BCE0626-4C90-47D9-A673-68C1947E2573}"/>
    <dgm:cxn modelId="{39860E9C-9EDB-47D0-8988-CBDA66F9879B}" type="presParOf" srcId="{A261371A-D80E-4527-8DC1-B362B5763717}" destId="{FB75A73A-1C5D-420B-9019-A35B945769E9}" srcOrd="0" destOrd="0" presId="urn:microsoft.com/office/officeart/2008/layout/VerticalCurvedList"/>
    <dgm:cxn modelId="{006C53C8-80CA-47AD-98A5-3901A09FAAE6}" type="presParOf" srcId="{FB75A73A-1C5D-420B-9019-A35B945769E9}" destId="{6E61B847-29AA-47D0-B073-7CE60E6DF1C5}" srcOrd="0" destOrd="0" presId="urn:microsoft.com/office/officeart/2008/layout/VerticalCurvedList"/>
    <dgm:cxn modelId="{4B9D6E28-4C34-430C-B167-30DD2D77AE2D}" type="presParOf" srcId="{6E61B847-29AA-47D0-B073-7CE60E6DF1C5}" destId="{0F825AD2-267E-499C-976C-180BCC2402EB}" srcOrd="0" destOrd="0" presId="urn:microsoft.com/office/officeart/2008/layout/VerticalCurvedList"/>
    <dgm:cxn modelId="{840AB787-FF2B-40B0-A4FF-78B9947DC98C}" type="presParOf" srcId="{6E61B847-29AA-47D0-B073-7CE60E6DF1C5}" destId="{18DF16D0-A985-45E2-A34B-48DA149886AD}" srcOrd="1" destOrd="0" presId="urn:microsoft.com/office/officeart/2008/layout/VerticalCurvedList"/>
    <dgm:cxn modelId="{4DDA3026-45E2-44A4-9891-CFBB26E926BD}" type="presParOf" srcId="{6E61B847-29AA-47D0-B073-7CE60E6DF1C5}" destId="{F9D6FBE3-7B2A-462F-8210-5B35C82CA5FB}" srcOrd="2" destOrd="0" presId="urn:microsoft.com/office/officeart/2008/layout/VerticalCurvedList"/>
    <dgm:cxn modelId="{DA66B9C8-D1B8-46CE-A14E-F590FC0C8E64}" type="presParOf" srcId="{6E61B847-29AA-47D0-B073-7CE60E6DF1C5}" destId="{B640C6E5-BFD8-423B-85F1-14D4F42EE0D3}" srcOrd="3" destOrd="0" presId="urn:microsoft.com/office/officeart/2008/layout/VerticalCurvedList"/>
    <dgm:cxn modelId="{810479AD-FEDA-4F1D-AB80-D8CBE239472A}" type="presParOf" srcId="{FB75A73A-1C5D-420B-9019-A35B945769E9}" destId="{69C59698-F73F-4B3F-94C5-72F185E8B4B4}" srcOrd="1" destOrd="0" presId="urn:microsoft.com/office/officeart/2008/layout/VerticalCurvedList"/>
    <dgm:cxn modelId="{915B4C6D-CF3A-4A87-92C0-CCE3649CECC0}" type="presParOf" srcId="{FB75A73A-1C5D-420B-9019-A35B945769E9}" destId="{1BD442EF-892C-4EAD-B053-A072E1001420}" srcOrd="2" destOrd="0" presId="urn:microsoft.com/office/officeart/2008/layout/VerticalCurvedList"/>
    <dgm:cxn modelId="{64A60DBC-D989-483B-A9CD-A7FF0DCDCC2C}" type="presParOf" srcId="{1BD442EF-892C-4EAD-B053-A072E1001420}" destId="{F5243994-C9C1-48C7-81F9-E312C2F4CECF}" srcOrd="0" destOrd="0" presId="urn:microsoft.com/office/officeart/2008/layout/VerticalCurvedList"/>
    <dgm:cxn modelId="{543998A7-AF79-4B89-850B-4542ECE1BE10}" type="presParOf" srcId="{FB75A73A-1C5D-420B-9019-A35B945769E9}" destId="{B25AD317-DA81-4584-9DA1-B1A42BEADBF8}" srcOrd="3" destOrd="0" presId="urn:microsoft.com/office/officeart/2008/layout/VerticalCurvedList"/>
    <dgm:cxn modelId="{86461C3A-38E2-4286-80FF-0090E46249C4}" type="presParOf" srcId="{FB75A73A-1C5D-420B-9019-A35B945769E9}" destId="{A2117749-B4C5-4277-BEA5-B7EC2135E46B}" srcOrd="4" destOrd="0" presId="urn:microsoft.com/office/officeart/2008/layout/VerticalCurvedList"/>
    <dgm:cxn modelId="{7565051C-A58C-4905-85A8-8BF3611913C5}" type="presParOf" srcId="{A2117749-B4C5-4277-BEA5-B7EC2135E46B}" destId="{0BF552D0-A72E-45DD-8F31-1A3003A71E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3E29C-4AA1-4EA6-92C7-5E429D72362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94A4ADE-96C0-4786-9CC8-456B2C6EB337}">
      <dgm:prSet phldrT="[Text]"/>
      <dgm:spPr>
        <a:solidFill>
          <a:schemeClr val="accent2">
            <a:lumMod val="75000"/>
          </a:schemeClr>
        </a:solidFill>
      </dgm:spPr>
      <dgm:t>
        <a:bodyPr/>
        <a:lstStyle/>
        <a:p>
          <a:r>
            <a:rPr lang="en-US" dirty="0" smtClean="0"/>
            <a:t>Determining sourcing avenues</a:t>
          </a:r>
          <a:endParaRPr lang="en-US" dirty="0"/>
        </a:p>
      </dgm:t>
    </dgm:pt>
    <dgm:pt modelId="{4B280252-5483-4552-9CF7-B5EFFF2D7429}" type="parTrans" cxnId="{4F6286FE-1C2D-4C11-B59C-55E1AA14257E}">
      <dgm:prSet/>
      <dgm:spPr/>
      <dgm:t>
        <a:bodyPr/>
        <a:lstStyle/>
        <a:p>
          <a:endParaRPr lang="en-US"/>
        </a:p>
      </dgm:t>
    </dgm:pt>
    <dgm:pt modelId="{F12CCCF7-CC97-45CB-A3DD-E792F1EA91D8}" type="sibTrans" cxnId="{4F6286FE-1C2D-4C11-B59C-55E1AA14257E}">
      <dgm:prSet/>
      <dgm:spPr/>
      <dgm:t>
        <a:bodyPr/>
        <a:lstStyle/>
        <a:p>
          <a:endParaRPr lang="en-US"/>
        </a:p>
      </dgm:t>
    </dgm:pt>
    <dgm:pt modelId="{C02D4211-B4E8-4A33-A1C7-EB706DFC3B40}">
      <dgm:prSet phldrT="[Text]"/>
      <dgm:spPr/>
      <dgm:t>
        <a:bodyPr/>
        <a:lstStyle/>
        <a:p>
          <a:r>
            <a:rPr lang="en-US" dirty="0" smtClean="0"/>
            <a:t>Determine start of recruitment campaign</a:t>
          </a:r>
          <a:endParaRPr lang="en-US" dirty="0"/>
        </a:p>
      </dgm:t>
    </dgm:pt>
    <dgm:pt modelId="{DA6A053F-B7A7-4B13-A0A6-149125750B2D}" type="parTrans" cxnId="{C3959A20-BC58-45A8-9202-95279CB2867D}">
      <dgm:prSet/>
      <dgm:spPr/>
      <dgm:t>
        <a:bodyPr/>
        <a:lstStyle/>
        <a:p>
          <a:endParaRPr lang="en-US"/>
        </a:p>
      </dgm:t>
    </dgm:pt>
    <dgm:pt modelId="{B7D723FF-3390-417C-8E3E-5CC485193E7D}" type="sibTrans" cxnId="{C3959A20-BC58-45A8-9202-95279CB2867D}">
      <dgm:prSet/>
      <dgm:spPr/>
      <dgm:t>
        <a:bodyPr/>
        <a:lstStyle/>
        <a:p>
          <a:endParaRPr lang="en-US"/>
        </a:p>
      </dgm:t>
    </dgm:pt>
    <dgm:pt modelId="{EFDE50DD-12AB-4C88-9E5C-D843611B558B}">
      <dgm:prSet phldrT="[Text]"/>
      <dgm:spPr>
        <a:solidFill>
          <a:schemeClr val="accent3">
            <a:lumMod val="75000"/>
          </a:schemeClr>
        </a:solidFill>
      </dgm:spPr>
      <dgm:t>
        <a:bodyPr/>
        <a:lstStyle/>
        <a:p>
          <a:r>
            <a:rPr lang="en-US" dirty="0" smtClean="0"/>
            <a:t>Develop ways to reach the targeted individuals</a:t>
          </a:r>
          <a:endParaRPr lang="en-US" dirty="0"/>
        </a:p>
      </dgm:t>
    </dgm:pt>
    <dgm:pt modelId="{B5CFD27F-A713-4654-8262-BDE3EBF12E37}" type="parTrans" cxnId="{B110C3C1-A0C9-44E1-9AA7-44F1DDD06250}">
      <dgm:prSet/>
      <dgm:spPr/>
      <dgm:t>
        <a:bodyPr/>
        <a:lstStyle/>
        <a:p>
          <a:endParaRPr lang="en-US"/>
        </a:p>
      </dgm:t>
    </dgm:pt>
    <dgm:pt modelId="{868B9DBC-6DE4-4ED0-9BC5-D7B18D06AE84}" type="sibTrans" cxnId="{B110C3C1-A0C9-44E1-9AA7-44F1DDD06250}">
      <dgm:prSet/>
      <dgm:spPr/>
      <dgm:t>
        <a:bodyPr/>
        <a:lstStyle/>
        <a:p>
          <a:endParaRPr lang="en-US"/>
        </a:p>
      </dgm:t>
    </dgm:pt>
    <dgm:pt modelId="{B8024693-F90D-41EB-BEB7-34248B83BDC7}">
      <dgm:prSet phldrT="[Text]"/>
      <dgm:spPr/>
      <dgm:t>
        <a:bodyPr/>
        <a:lstStyle/>
        <a:p>
          <a:r>
            <a:rPr lang="en-US" dirty="0" smtClean="0"/>
            <a:t>Determine the recruitment message to communicate</a:t>
          </a:r>
          <a:endParaRPr lang="en-US" dirty="0"/>
        </a:p>
      </dgm:t>
    </dgm:pt>
    <dgm:pt modelId="{899F2AC5-F87C-4DB0-BD95-E58B1A4EDE63}" type="parTrans" cxnId="{D9D10CAF-E43B-4676-B0F7-C05630DAE0FB}">
      <dgm:prSet/>
      <dgm:spPr/>
      <dgm:t>
        <a:bodyPr/>
        <a:lstStyle/>
        <a:p>
          <a:endParaRPr lang="en-US"/>
        </a:p>
      </dgm:t>
    </dgm:pt>
    <dgm:pt modelId="{8CEC08B8-C469-4E89-977F-19BF9FD92F9E}" type="sibTrans" cxnId="{D9D10CAF-E43B-4676-B0F7-C05630DAE0FB}">
      <dgm:prSet/>
      <dgm:spPr/>
      <dgm:t>
        <a:bodyPr/>
        <a:lstStyle/>
        <a:p>
          <a:endParaRPr lang="en-US"/>
        </a:p>
      </dgm:t>
    </dgm:pt>
    <dgm:pt modelId="{460C3206-F284-4390-8CCE-C3B747A1BDE4}">
      <dgm:prSet phldrT="[Text]"/>
      <dgm:spPr/>
      <dgm:t>
        <a:bodyPr/>
        <a:lstStyle/>
        <a:p>
          <a:r>
            <a:rPr lang="en-US" dirty="0" smtClean="0"/>
            <a:t>Determine the type of recruiters needed</a:t>
          </a:r>
          <a:endParaRPr lang="en-US" dirty="0"/>
        </a:p>
      </dgm:t>
    </dgm:pt>
    <dgm:pt modelId="{964242F5-1826-44D4-9E04-11443F54BDB0}" type="parTrans" cxnId="{CB3B41F0-811C-4411-BF0D-D6384AE04524}">
      <dgm:prSet/>
      <dgm:spPr/>
      <dgm:t>
        <a:bodyPr/>
        <a:lstStyle/>
        <a:p>
          <a:endParaRPr lang="en-US"/>
        </a:p>
      </dgm:t>
    </dgm:pt>
    <dgm:pt modelId="{2B589AC5-DF65-4A19-986D-524028505236}" type="sibTrans" cxnId="{CB3B41F0-811C-4411-BF0D-D6384AE04524}">
      <dgm:prSet/>
      <dgm:spPr/>
      <dgm:t>
        <a:bodyPr/>
        <a:lstStyle/>
        <a:p>
          <a:endParaRPr lang="en-US"/>
        </a:p>
      </dgm:t>
    </dgm:pt>
    <dgm:pt modelId="{541FA0C5-73CA-42FF-9370-AC6339256C76}">
      <dgm:prSet phldrT="[Text]"/>
      <dgm:spPr/>
      <dgm:t>
        <a:bodyPr/>
        <a:lstStyle/>
        <a:p>
          <a:r>
            <a:rPr lang="en-US" dirty="0" smtClean="0"/>
            <a:t>Determine nature of site visit (if applicable)</a:t>
          </a:r>
          <a:endParaRPr lang="en-US" dirty="0"/>
        </a:p>
      </dgm:t>
    </dgm:pt>
    <dgm:pt modelId="{88FBB89C-2593-4203-82CF-1554694E1B02}" type="parTrans" cxnId="{8CB00511-870C-4A62-9CA5-07A0A046F733}">
      <dgm:prSet/>
      <dgm:spPr/>
      <dgm:t>
        <a:bodyPr/>
        <a:lstStyle/>
        <a:p>
          <a:endParaRPr lang="en-US"/>
        </a:p>
      </dgm:t>
    </dgm:pt>
    <dgm:pt modelId="{06458C76-5CEB-41FF-913E-75E3BDD27F8E}" type="sibTrans" cxnId="{8CB00511-870C-4A62-9CA5-07A0A046F733}">
      <dgm:prSet/>
      <dgm:spPr/>
      <dgm:t>
        <a:bodyPr/>
        <a:lstStyle/>
        <a:p>
          <a:endParaRPr lang="en-US"/>
        </a:p>
      </dgm:t>
    </dgm:pt>
    <dgm:pt modelId="{797FF534-7F06-4FA0-943D-13B12E4D4E1A}">
      <dgm:prSet phldrT="[Text]"/>
      <dgm:spPr/>
      <dgm:t>
        <a:bodyPr/>
        <a:lstStyle/>
        <a:p>
          <a:r>
            <a:rPr lang="en-US" dirty="0" smtClean="0"/>
            <a:t>Determine what job offer entails</a:t>
          </a:r>
          <a:endParaRPr lang="en-US" dirty="0"/>
        </a:p>
      </dgm:t>
    </dgm:pt>
    <dgm:pt modelId="{A1200E8E-478A-4C40-A03B-9B4DA3720BEA}" type="parTrans" cxnId="{00A4FA58-275C-401E-8D85-70A959F0B25D}">
      <dgm:prSet/>
      <dgm:spPr/>
      <dgm:t>
        <a:bodyPr/>
        <a:lstStyle/>
        <a:p>
          <a:endParaRPr lang="en-US"/>
        </a:p>
      </dgm:t>
    </dgm:pt>
    <dgm:pt modelId="{1634B8F7-738A-443F-9A6C-2418C072A750}" type="sibTrans" cxnId="{00A4FA58-275C-401E-8D85-70A959F0B25D}">
      <dgm:prSet/>
      <dgm:spPr/>
      <dgm:t>
        <a:bodyPr/>
        <a:lstStyle/>
        <a:p>
          <a:endParaRPr lang="en-US"/>
        </a:p>
      </dgm:t>
    </dgm:pt>
    <dgm:pt modelId="{C5858A5D-26CB-47B4-9ED3-5CF6C928928E}">
      <dgm:prSet phldrT="[Text]"/>
      <dgm:spPr/>
      <dgm:t>
        <a:bodyPr/>
        <a:lstStyle/>
        <a:p>
          <a:r>
            <a:rPr lang="en-US" dirty="0" smtClean="0"/>
            <a:t>Type of individuals to target</a:t>
          </a:r>
          <a:endParaRPr lang="en-US" dirty="0"/>
        </a:p>
      </dgm:t>
    </dgm:pt>
    <dgm:pt modelId="{B6BBAE9F-9E7A-4D69-8B3A-901C3A33AFF1}" type="parTrans" cxnId="{31625B8F-9218-46A7-AA2A-CE32C1134CA3}">
      <dgm:prSet/>
      <dgm:spPr/>
      <dgm:t>
        <a:bodyPr/>
        <a:lstStyle/>
        <a:p>
          <a:endParaRPr lang="en-US"/>
        </a:p>
      </dgm:t>
    </dgm:pt>
    <dgm:pt modelId="{CDD5140A-DF9B-48E3-87EF-31D8F1C9EC7E}" type="sibTrans" cxnId="{31625B8F-9218-46A7-AA2A-CE32C1134CA3}">
      <dgm:prSet/>
      <dgm:spPr/>
      <dgm:t>
        <a:bodyPr/>
        <a:lstStyle/>
        <a:p>
          <a:endParaRPr lang="en-US"/>
        </a:p>
      </dgm:t>
    </dgm:pt>
    <dgm:pt modelId="{2563F197-D96A-4190-B499-EBDC1B86434B}" type="pres">
      <dgm:prSet presAssocID="{3F83E29C-4AA1-4EA6-92C7-5E429D723622}" presName="diagram" presStyleCnt="0">
        <dgm:presLayoutVars>
          <dgm:dir/>
          <dgm:resizeHandles val="exact"/>
        </dgm:presLayoutVars>
      </dgm:prSet>
      <dgm:spPr/>
      <dgm:t>
        <a:bodyPr/>
        <a:lstStyle/>
        <a:p>
          <a:endParaRPr lang="en-US"/>
        </a:p>
      </dgm:t>
    </dgm:pt>
    <dgm:pt modelId="{1394E1AD-0670-4764-9EA6-B08975F0CF3E}" type="pres">
      <dgm:prSet presAssocID="{B94A4ADE-96C0-4786-9CC8-456B2C6EB337}" presName="node" presStyleLbl="node1" presStyleIdx="0" presStyleCnt="8">
        <dgm:presLayoutVars>
          <dgm:bulletEnabled val="1"/>
        </dgm:presLayoutVars>
      </dgm:prSet>
      <dgm:spPr/>
      <dgm:t>
        <a:bodyPr/>
        <a:lstStyle/>
        <a:p>
          <a:endParaRPr lang="en-US"/>
        </a:p>
      </dgm:t>
    </dgm:pt>
    <dgm:pt modelId="{36E0FC33-A48C-4923-8942-B7E656CEB7EE}" type="pres">
      <dgm:prSet presAssocID="{F12CCCF7-CC97-45CB-A3DD-E792F1EA91D8}" presName="sibTrans" presStyleCnt="0"/>
      <dgm:spPr/>
    </dgm:pt>
    <dgm:pt modelId="{84BEAB3E-E304-4080-B67F-AF15F4E49A90}" type="pres">
      <dgm:prSet presAssocID="{C02D4211-B4E8-4A33-A1C7-EB706DFC3B40}" presName="node" presStyleLbl="node1" presStyleIdx="1" presStyleCnt="8">
        <dgm:presLayoutVars>
          <dgm:bulletEnabled val="1"/>
        </dgm:presLayoutVars>
      </dgm:prSet>
      <dgm:spPr/>
      <dgm:t>
        <a:bodyPr/>
        <a:lstStyle/>
        <a:p>
          <a:endParaRPr lang="en-US"/>
        </a:p>
      </dgm:t>
    </dgm:pt>
    <dgm:pt modelId="{702451E5-AB78-4131-9DF2-01018DFEC920}" type="pres">
      <dgm:prSet presAssocID="{B7D723FF-3390-417C-8E3E-5CC485193E7D}" presName="sibTrans" presStyleCnt="0"/>
      <dgm:spPr/>
    </dgm:pt>
    <dgm:pt modelId="{7972EED3-4428-4AE4-B1F1-14A57B35E85F}" type="pres">
      <dgm:prSet presAssocID="{EFDE50DD-12AB-4C88-9E5C-D843611B558B}" presName="node" presStyleLbl="node1" presStyleIdx="2" presStyleCnt="8">
        <dgm:presLayoutVars>
          <dgm:bulletEnabled val="1"/>
        </dgm:presLayoutVars>
      </dgm:prSet>
      <dgm:spPr/>
      <dgm:t>
        <a:bodyPr/>
        <a:lstStyle/>
        <a:p>
          <a:endParaRPr lang="en-US"/>
        </a:p>
      </dgm:t>
    </dgm:pt>
    <dgm:pt modelId="{2740BC4E-44D9-4D78-9061-4016055B3B74}" type="pres">
      <dgm:prSet presAssocID="{868B9DBC-6DE4-4ED0-9BC5-D7B18D06AE84}" presName="sibTrans" presStyleCnt="0"/>
      <dgm:spPr/>
    </dgm:pt>
    <dgm:pt modelId="{D781BA04-3C17-4FFD-BF1B-668DB85ADB67}" type="pres">
      <dgm:prSet presAssocID="{B8024693-F90D-41EB-BEB7-34248B83BDC7}" presName="node" presStyleLbl="node1" presStyleIdx="3" presStyleCnt="8">
        <dgm:presLayoutVars>
          <dgm:bulletEnabled val="1"/>
        </dgm:presLayoutVars>
      </dgm:prSet>
      <dgm:spPr/>
      <dgm:t>
        <a:bodyPr/>
        <a:lstStyle/>
        <a:p>
          <a:endParaRPr lang="en-US"/>
        </a:p>
      </dgm:t>
    </dgm:pt>
    <dgm:pt modelId="{AA40C25C-73D2-474D-A139-1A71328E8D20}" type="pres">
      <dgm:prSet presAssocID="{8CEC08B8-C469-4E89-977F-19BF9FD92F9E}" presName="sibTrans" presStyleCnt="0"/>
      <dgm:spPr/>
    </dgm:pt>
    <dgm:pt modelId="{5F25D18B-4720-45C4-8AF0-B2F668DEB7E8}" type="pres">
      <dgm:prSet presAssocID="{460C3206-F284-4390-8CCE-C3B747A1BDE4}" presName="node" presStyleLbl="node1" presStyleIdx="4" presStyleCnt="8">
        <dgm:presLayoutVars>
          <dgm:bulletEnabled val="1"/>
        </dgm:presLayoutVars>
      </dgm:prSet>
      <dgm:spPr/>
      <dgm:t>
        <a:bodyPr/>
        <a:lstStyle/>
        <a:p>
          <a:endParaRPr lang="en-US"/>
        </a:p>
      </dgm:t>
    </dgm:pt>
    <dgm:pt modelId="{D91C46F5-A341-49DD-B307-67D934508890}" type="pres">
      <dgm:prSet presAssocID="{2B589AC5-DF65-4A19-986D-524028505236}" presName="sibTrans" presStyleCnt="0"/>
      <dgm:spPr/>
    </dgm:pt>
    <dgm:pt modelId="{16426F14-93D8-4865-A91D-1A88240AC025}" type="pres">
      <dgm:prSet presAssocID="{541FA0C5-73CA-42FF-9370-AC6339256C76}" presName="node" presStyleLbl="node1" presStyleIdx="5" presStyleCnt="8">
        <dgm:presLayoutVars>
          <dgm:bulletEnabled val="1"/>
        </dgm:presLayoutVars>
      </dgm:prSet>
      <dgm:spPr/>
      <dgm:t>
        <a:bodyPr/>
        <a:lstStyle/>
        <a:p>
          <a:endParaRPr lang="en-US"/>
        </a:p>
      </dgm:t>
    </dgm:pt>
    <dgm:pt modelId="{17061403-D4F8-42C9-B102-A31A43C7E067}" type="pres">
      <dgm:prSet presAssocID="{06458C76-5CEB-41FF-913E-75E3BDD27F8E}" presName="sibTrans" presStyleCnt="0"/>
      <dgm:spPr/>
    </dgm:pt>
    <dgm:pt modelId="{DA66AB54-88F0-44EE-9391-B50BCCA52CBB}" type="pres">
      <dgm:prSet presAssocID="{797FF534-7F06-4FA0-943D-13B12E4D4E1A}" presName="node" presStyleLbl="node1" presStyleIdx="6" presStyleCnt="8">
        <dgm:presLayoutVars>
          <dgm:bulletEnabled val="1"/>
        </dgm:presLayoutVars>
      </dgm:prSet>
      <dgm:spPr/>
      <dgm:t>
        <a:bodyPr/>
        <a:lstStyle/>
        <a:p>
          <a:endParaRPr lang="en-US"/>
        </a:p>
      </dgm:t>
    </dgm:pt>
    <dgm:pt modelId="{668178FB-1AFF-4472-A7D5-A7AC8FE314DA}" type="pres">
      <dgm:prSet presAssocID="{1634B8F7-738A-443F-9A6C-2418C072A750}" presName="sibTrans" presStyleCnt="0"/>
      <dgm:spPr/>
    </dgm:pt>
    <dgm:pt modelId="{0C494FFE-FCEB-416F-8B71-F01A9513B8BF}" type="pres">
      <dgm:prSet presAssocID="{C5858A5D-26CB-47B4-9ED3-5CF6C928928E}" presName="node" presStyleLbl="node1" presStyleIdx="7" presStyleCnt="8">
        <dgm:presLayoutVars>
          <dgm:bulletEnabled val="1"/>
        </dgm:presLayoutVars>
      </dgm:prSet>
      <dgm:spPr/>
      <dgm:t>
        <a:bodyPr/>
        <a:lstStyle/>
        <a:p>
          <a:endParaRPr lang="en-US"/>
        </a:p>
      </dgm:t>
    </dgm:pt>
  </dgm:ptLst>
  <dgm:cxnLst>
    <dgm:cxn modelId="{3761F9F9-1501-4213-B0D7-1CACF8BB6D0B}" type="presOf" srcId="{C02D4211-B4E8-4A33-A1C7-EB706DFC3B40}" destId="{84BEAB3E-E304-4080-B67F-AF15F4E49A90}" srcOrd="0" destOrd="0" presId="urn:microsoft.com/office/officeart/2005/8/layout/default"/>
    <dgm:cxn modelId="{63C9F12B-3845-4781-9DBD-E3C6B9E404EE}" type="presOf" srcId="{B8024693-F90D-41EB-BEB7-34248B83BDC7}" destId="{D781BA04-3C17-4FFD-BF1B-668DB85ADB67}" srcOrd="0" destOrd="0" presId="urn:microsoft.com/office/officeart/2005/8/layout/default"/>
    <dgm:cxn modelId="{5B3E3575-CDB8-4A47-8E81-98FC52FDF5AD}" type="presOf" srcId="{B94A4ADE-96C0-4786-9CC8-456B2C6EB337}" destId="{1394E1AD-0670-4764-9EA6-B08975F0CF3E}" srcOrd="0" destOrd="0" presId="urn:microsoft.com/office/officeart/2005/8/layout/default"/>
    <dgm:cxn modelId="{4F6286FE-1C2D-4C11-B59C-55E1AA14257E}" srcId="{3F83E29C-4AA1-4EA6-92C7-5E429D723622}" destId="{B94A4ADE-96C0-4786-9CC8-456B2C6EB337}" srcOrd="0" destOrd="0" parTransId="{4B280252-5483-4552-9CF7-B5EFFF2D7429}" sibTransId="{F12CCCF7-CC97-45CB-A3DD-E792F1EA91D8}"/>
    <dgm:cxn modelId="{31625B8F-9218-46A7-AA2A-CE32C1134CA3}" srcId="{3F83E29C-4AA1-4EA6-92C7-5E429D723622}" destId="{C5858A5D-26CB-47B4-9ED3-5CF6C928928E}" srcOrd="7" destOrd="0" parTransId="{B6BBAE9F-9E7A-4D69-8B3A-901C3A33AFF1}" sibTransId="{CDD5140A-DF9B-48E3-87EF-31D8F1C9EC7E}"/>
    <dgm:cxn modelId="{C3959A20-BC58-45A8-9202-95279CB2867D}" srcId="{3F83E29C-4AA1-4EA6-92C7-5E429D723622}" destId="{C02D4211-B4E8-4A33-A1C7-EB706DFC3B40}" srcOrd="1" destOrd="0" parTransId="{DA6A053F-B7A7-4B13-A0A6-149125750B2D}" sibTransId="{B7D723FF-3390-417C-8E3E-5CC485193E7D}"/>
    <dgm:cxn modelId="{28BA3CB3-A8A7-4A07-8D86-B4E13389F8B6}" type="presOf" srcId="{C5858A5D-26CB-47B4-9ED3-5CF6C928928E}" destId="{0C494FFE-FCEB-416F-8B71-F01A9513B8BF}" srcOrd="0" destOrd="0" presId="urn:microsoft.com/office/officeart/2005/8/layout/default"/>
    <dgm:cxn modelId="{CB3B41F0-811C-4411-BF0D-D6384AE04524}" srcId="{3F83E29C-4AA1-4EA6-92C7-5E429D723622}" destId="{460C3206-F284-4390-8CCE-C3B747A1BDE4}" srcOrd="4" destOrd="0" parTransId="{964242F5-1826-44D4-9E04-11443F54BDB0}" sibTransId="{2B589AC5-DF65-4A19-986D-524028505236}"/>
    <dgm:cxn modelId="{478787B5-C3A0-4964-9769-904B9CF338F6}" type="presOf" srcId="{460C3206-F284-4390-8CCE-C3B747A1BDE4}" destId="{5F25D18B-4720-45C4-8AF0-B2F668DEB7E8}" srcOrd="0" destOrd="0" presId="urn:microsoft.com/office/officeart/2005/8/layout/default"/>
    <dgm:cxn modelId="{B736DC9A-AD03-49E6-AC99-5D88A48964BC}" type="presOf" srcId="{EFDE50DD-12AB-4C88-9E5C-D843611B558B}" destId="{7972EED3-4428-4AE4-B1F1-14A57B35E85F}" srcOrd="0" destOrd="0" presId="urn:microsoft.com/office/officeart/2005/8/layout/default"/>
    <dgm:cxn modelId="{80763AA7-B142-4B46-B703-F1250BC694CD}" type="presOf" srcId="{797FF534-7F06-4FA0-943D-13B12E4D4E1A}" destId="{DA66AB54-88F0-44EE-9391-B50BCCA52CBB}" srcOrd="0" destOrd="0" presId="urn:microsoft.com/office/officeart/2005/8/layout/default"/>
    <dgm:cxn modelId="{8CB00511-870C-4A62-9CA5-07A0A046F733}" srcId="{3F83E29C-4AA1-4EA6-92C7-5E429D723622}" destId="{541FA0C5-73CA-42FF-9370-AC6339256C76}" srcOrd="5" destOrd="0" parTransId="{88FBB89C-2593-4203-82CF-1554694E1B02}" sibTransId="{06458C76-5CEB-41FF-913E-75E3BDD27F8E}"/>
    <dgm:cxn modelId="{D9D10CAF-E43B-4676-B0F7-C05630DAE0FB}" srcId="{3F83E29C-4AA1-4EA6-92C7-5E429D723622}" destId="{B8024693-F90D-41EB-BEB7-34248B83BDC7}" srcOrd="3" destOrd="0" parTransId="{899F2AC5-F87C-4DB0-BD95-E58B1A4EDE63}" sibTransId="{8CEC08B8-C469-4E89-977F-19BF9FD92F9E}"/>
    <dgm:cxn modelId="{93111B1A-F183-4A0E-948A-BEE46CE02E16}" type="presOf" srcId="{3F83E29C-4AA1-4EA6-92C7-5E429D723622}" destId="{2563F197-D96A-4190-B499-EBDC1B86434B}" srcOrd="0" destOrd="0" presId="urn:microsoft.com/office/officeart/2005/8/layout/default"/>
    <dgm:cxn modelId="{00A4FA58-275C-401E-8D85-70A959F0B25D}" srcId="{3F83E29C-4AA1-4EA6-92C7-5E429D723622}" destId="{797FF534-7F06-4FA0-943D-13B12E4D4E1A}" srcOrd="6" destOrd="0" parTransId="{A1200E8E-478A-4C40-A03B-9B4DA3720BEA}" sibTransId="{1634B8F7-738A-443F-9A6C-2418C072A750}"/>
    <dgm:cxn modelId="{D6693B1A-F151-466B-AD35-51D5697FBDD3}" type="presOf" srcId="{541FA0C5-73CA-42FF-9370-AC6339256C76}" destId="{16426F14-93D8-4865-A91D-1A88240AC025}" srcOrd="0" destOrd="0" presId="urn:microsoft.com/office/officeart/2005/8/layout/default"/>
    <dgm:cxn modelId="{B110C3C1-A0C9-44E1-9AA7-44F1DDD06250}" srcId="{3F83E29C-4AA1-4EA6-92C7-5E429D723622}" destId="{EFDE50DD-12AB-4C88-9E5C-D843611B558B}" srcOrd="2" destOrd="0" parTransId="{B5CFD27F-A713-4654-8262-BDE3EBF12E37}" sibTransId="{868B9DBC-6DE4-4ED0-9BC5-D7B18D06AE84}"/>
    <dgm:cxn modelId="{4CC6851B-B16D-46B8-9C76-396789252EE3}" type="presParOf" srcId="{2563F197-D96A-4190-B499-EBDC1B86434B}" destId="{1394E1AD-0670-4764-9EA6-B08975F0CF3E}" srcOrd="0" destOrd="0" presId="urn:microsoft.com/office/officeart/2005/8/layout/default"/>
    <dgm:cxn modelId="{BBF2FAB5-8963-4162-85B3-77E92C168516}" type="presParOf" srcId="{2563F197-D96A-4190-B499-EBDC1B86434B}" destId="{36E0FC33-A48C-4923-8942-B7E656CEB7EE}" srcOrd="1" destOrd="0" presId="urn:microsoft.com/office/officeart/2005/8/layout/default"/>
    <dgm:cxn modelId="{85784580-2959-40B5-A3DD-A946C17EC6A3}" type="presParOf" srcId="{2563F197-D96A-4190-B499-EBDC1B86434B}" destId="{84BEAB3E-E304-4080-B67F-AF15F4E49A90}" srcOrd="2" destOrd="0" presId="urn:microsoft.com/office/officeart/2005/8/layout/default"/>
    <dgm:cxn modelId="{3668FEAE-A18B-43C3-9233-CEB3A31A3648}" type="presParOf" srcId="{2563F197-D96A-4190-B499-EBDC1B86434B}" destId="{702451E5-AB78-4131-9DF2-01018DFEC920}" srcOrd="3" destOrd="0" presId="urn:microsoft.com/office/officeart/2005/8/layout/default"/>
    <dgm:cxn modelId="{5E5F07D0-FE1A-4020-999E-1A4138FE40EF}" type="presParOf" srcId="{2563F197-D96A-4190-B499-EBDC1B86434B}" destId="{7972EED3-4428-4AE4-B1F1-14A57B35E85F}" srcOrd="4" destOrd="0" presId="urn:microsoft.com/office/officeart/2005/8/layout/default"/>
    <dgm:cxn modelId="{954026B3-F087-4721-B155-2C8C60D767DC}" type="presParOf" srcId="{2563F197-D96A-4190-B499-EBDC1B86434B}" destId="{2740BC4E-44D9-4D78-9061-4016055B3B74}" srcOrd="5" destOrd="0" presId="urn:microsoft.com/office/officeart/2005/8/layout/default"/>
    <dgm:cxn modelId="{10A43987-1424-429A-A032-9BC99FAF00AA}" type="presParOf" srcId="{2563F197-D96A-4190-B499-EBDC1B86434B}" destId="{D781BA04-3C17-4FFD-BF1B-668DB85ADB67}" srcOrd="6" destOrd="0" presId="urn:microsoft.com/office/officeart/2005/8/layout/default"/>
    <dgm:cxn modelId="{742B808A-B625-405D-9761-A538957C5222}" type="presParOf" srcId="{2563F197-D96A-4190-B499-EBDC1B86434B}" destId="{AA40C25C-73D2-474D-A139-1A71328E8D20}" srcOrd="7" destOrd="0" presId="urn:microsoft.com/office/officeart/2005/8/layout/default"/>
    <dgm:cxn modelId="{0830B146-3630-4C1C-8C6C-917B6FCD4D6D}" type="presParOf" srcId="{2563F197-D96A-4190-B499-EBDC1B86434B}" destId="{5F25D18B-4720-45C4-8AF0-B2F668DEB7E8}" srcOrd="8" destOrd="0" presId="urn:microsoft.com/office/officeart/2005/8/layout/default"/>
    <dgm:cxn modelId="{74BB3171-BED8-4730-8187-5F26C3D0D4C0}" type="presParOf" srcId="{2563F197-D96A-4190-B499-EBDC1B86434B}" destId="{D91C46F5-A341-49DD-B307-67D934508890}" srcOrd="9" destOrd="0" presId="urn:microsoft.com/office/officeart/2005/8/layout/default"/>
    <dgm:cxn modelId="{16DE218B-76C7-4F46-8CBA-93C62B41AABC}" type="presParOf" srcId="{2563F197-D96A-4190-B499-EBDC1B86434B}" destId="{16426F14-93D8-4865-A91D-1A88240AC025}" srcOrd="10" destOrd="0" presId="urn:microsoft.com/office/officeart/2005/8/layout/default"/>
    <dgm:cxn modelId="{FED9FCF6-F3B7-47D5-ADA0-38A63A405BA8}" type="presParOf" srcId="{2563F197-D96A-4190-B499-EBDC1B86434B}" destId="{17061403-D4F8-42C9-B102-A31A43C7E067}" srcOrd="11" destOrd="0" presId="urn:microsoft.com/office/officeart/2005/8/layout/default"/>
    <dgm:cxn modelId="{CFF5D80B-560C-46B5-B9B5-FEDD5C4A3020}" type="presParOf" srcId="{2563F197-D96A-4190-B499-EBDC1B86434B}" destId="{DA66AB54-88F0-44EE-9391-B50BCCA52CBB}" srcOrd="12" destOrd="0" presId="urn:microsoft.com/office/officeart/2005/8/layout/default"/>
    <dgm:cxn modelId="{2EE66C1B-BF18-4984-B71B-E815F87BD22D}" type="presParOf" srcId="{2563F197-D96A-4190-B499-EBDC1B86434B}" destId="{668178FB-1AFF-4472-A7D5-A7AC8FE314DA}" srcOrd="13" destOrd="0" presId="urn:microsoft.com/office/officeart/2005/8/layout/default"/>
    <dgm:cxn modelId="{C96BB4F3-8DFB-4B27-8886-9683486185BC}" type="presParOf" srcId="{2563F197-D96A-4190-B499-EBDC1B86434B}" destId="{0C494FFE-FCEB-416F-8B71-F01A9513B8B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B8ED4-30F3-414A-80A4-30A69C11541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57216B3A-727F-4814-A5EF-9B07442CA8CE}">
      <dgm:prSet phldrT="[Text]"/>
      <dgm:spPr/>
      <dgm:t>
        <a:bodyPr/>
        <a:lstStyle/>
        <a:p>
          <a:r>
            <a:rPr lang="en-US" dirty="0" smtClean="0"/>
            <a:t>Economy</a:t>
          </a:r>
          <a:endParaRPr lang="en-US" dirty="0"/>
        </a:p>
      </dgm:t>
    </dgm:pt>
    <dgm:pt modelId="{D9BDFC19-6A1D-41CB-97DE-A55B0C311D2D}" type="parTrans" cxnId="{689DCDE9-B5C1-488F-B702-002F58167A08}">
      <dgm:prSet/>
      <dgm:spPr/>
      <dgm:t>
        <a:bodyPr/>
        <a:lstStyle/>
        <a:p>
          <a:endParaRPr lang="en-US"/>
        </a:p>
      </dgm:t>
    </dgm:pt>
    <dgm:pt modelId="{562214ED-3CA6-4F0C-89B2-1AF2E2B184A7}" type="sibTrans" cxnId="{689DCDE9-B5C1-488F-B702-002F58167A08}">
      <dgm:prSet/>
      <dgm:spPr/>
      <dgm:t>
        <a:bodyPr/>
        <a:lstStyle/>
        <a:p>
          <a:endParaRPr lang="en-US"/>
        </a:p>
      </dgm:t>
    </dgm:pt>
    <dgm:pt modelId="{1E985E81-1B37-4D4B-BE19-6E0A2BDC8E6A}">
      <dgm:prSet/>
      <dgm:spPr/>
      <dgm:t>
        <a:bodyPr/>
        <a:lstStyle/>
        <a:p>
          <a:r>
            <a:rPr lang="en-US" smtClean="0"/>
            <a:t>Types</a:t>
          </a:r>
          <a:endParaRPr lang="en-US" dirty="0" smtClean="0"/>
        </a:p>
      </dgm:t>
    </dgm:pt>
    <dgm:pt modelId="{30230D2E-4191-424A-A1BA-F10200035B53}" type="parTrans" cxnId="{7780F690-2CDD-4FCA-8CEC-BB74D0043684}">
      <dgm:prSet/>
      <dgm:spPr/>
      <dgm:t>
        <a:bodyPr/>
        <a:lstStyle/>
        <a:p>
          <a:endParaRPr lang="en-US"/>
        </a:p>
      </dgm:t>
    </dgm:pt>
    <dgm:pt modelId="{58D1C516-F256-4C9B-9FBD-73227C1943FD}" type="sibTrans" cxnId="{7780F690-2CDD-4FCA-8CEC-BB74D0043684}">
      <dgm:prSet/>
      <dgm:spPr/>
      <dgm:t>
        <a:bodyPr/>
        <a:lstStyle/>
        <a:p>
          <a:endParaRPr lang="en-US"/>
        </a:p>
      </dgm:t>
    </dgm:pt>
    <dgm:pt modelId="{EEBE07E3-42CD-4282-B150-13C453B3C6AF}">
      <dgm:prSet/>
      <dgm:spPr/>
      <dgm:t>
        <a:bodyPr/>
        <a:lstStyle/>
        <a:p>
          <a:r>
            <a:rPr lang="en-US" smtClean="0"/>
            <a:t>Industry/Occupational: ex. mining, hospitality, oil and gas</a:t>
          </a:r>
          <a:endParaRPr lang="en-US" dirty="0" smtClean="0"/>
        </a:p>
      </dgm:t>
    </dgm:pt>
    <dgm:pt modelId="{595CEF3B-A779-4D95-9292-9FFA8EE3BD5A}" type="parTrans" cxnId="{E3216510-FC0A-4D4F-BA3D-55A6A4B30864}">
      <dgm:prSet/>
      <dgm:spPr/>
      <dgm:t>
        <a:bodyPr/>
        <a:lstStyle/>
        <a:p>
          <a:endParaRPr lang="en-US"/>
        </a:p>
      </dgm:t>
    </dgm:pt>
    <dgm:pt modelId="{ECF56D70-592C-459B-B54F-1DA57335BA6F}" type="sibTrans" cxnId="{E3216510-FC0A-4D4F-BA3D-55A6A4B30864}">
      <dgm:prSet/>
      <dgm:spPr/>
      <dgm:t>
        <a:bodyPr/>
        <a:lstStyle/>
        <a:p>
          <a:endParaRPr lang="en-US"/>
        </a:p>
      </dgm:t>
    </dgm:pt>
    <dgm:pt modelId="{92287026-28B8-4DB5-8D53-5503012C2274}">
      <dgm:prSet/>
      <dgm:spPr/>
      <dgm:t>
        <a:bodyPr/>
        <a:lstStyle/>
        <a:p>
          <a:r>
            <a:rPr lang="en-US" smtClean="0"/>
            <a:t>Educational/Technical: certifications, degree type </a:t>
          </a:r>
          <a:endParaRPr lang="en-US" dirty="0" smtClean="0"/>
        </a:p>
      </dgm:t>
    </dgm:pt>
    <dgm:pt modelId="{E1173913-E7DC-44E4-9952-4A3F9EA81BCB}" type="parTrans" cxnId="{D0D76D1F-2FA2-4697-BDC9-77D35DDD6FD6}">
      <dgm:prSet/>
      <dgm:spPr/>
      <dgm:t>
        <a:bodyPr/>
        <a:lstStyle/>
        <a:p>
          <a:endParaRPr lang="en-US"/>
        </a:p>
      </dgm:t>
    </dgm:pt>
    <dgm:pt modelId="{6F0101F0-EDF9-468D-97F4-1960F8B9A94B}" type="sibTrans" cxnId="{D0D76D1F-2FA2-4697-BDC9-77D35DDD6FD6}">
      <dgm:prSet/>
      <dgm:spPr/>
      <dgm:t>
        <a:bodyPr/>
        <a:lstStyle/>
        <a:p>
          <a:endParaRPr lang="en-US"/>
        </a:p>
      </dgm:t>
    </dgm:pt>
    <dgm:pt modelId="{1DF3597D-7280-43B6-9874-C4CE1B595E71}">
      <dgm:prSet/>
      <dgm:spPr/>
      <dgm:t>
        <a:bodyPr/>
        <a:lstStyle/>
        <a:p>
          <a:r>
            <a:rPr lang="en-US" smtClean="0"/>
            <a:t>Geographic: local, state,  regional, national, international</a:t>
          </a:r>
          <a:endParaRPr lang="en-US" dirty="0" smtClean="0"/>
        </a:p>
      </dgm:t>
    </dgm:pt>
    <dgm:pt modelId="{FB6C0713-0735-4A92-8904-C1FBE78E1CBC}" type="parTrans" cxnId="{4A739EA1-808E-4E78-9601-E10064F247B8}">
      <dgm:prSet/>
      <dgm:spPr/>
      <dgm:t>
        <a:bodyPr/>
        <a:lstStyle/>
        <a:p>
          <a:endParaRPr lang="en-US"/>
        </a:p>
      </dgm:t>
    </dgm:pt>
    <dgm:pt modelId="{6D42751F-72C2-4CBD-B900-AD3C5DF86373}" type="sibTrans" cxnId="{4A739EA1-808E-4E78-9601-E10064F247B8}">
      <dgm:prSet/>
      <dgm:spPr/>
      <dgm:t>
        <a:bodyPr/>
        <a:lstStyle/>
        <a:p>
          <a:endParaRPr lang="en-US"/>
        </a:p>
      </dgm:t>
    </dgm:pt>
    <dgm:pt modelId="{96B3E151-B5CA-449C-9463-0B20741EB6A5}">
      <dgm:prSet/>
      <dgm:spPr/>
      <dgm:t>
        <a:bodyPr/>
        <a:lstStyle/>
        <a:p>
          <a:r>
            <a:rPr lang="en-US" smtClean="0"/>
            <a:t>Global: manufacturing in foreign countries</a:t>
          </a:r>
          <a:endParaRPr lang="en-US" dirty="0" smtClean="0"/>
        </a:p>
      </dgm:t>
    </dgm:pt>
    <dgm:pt modelId="{AE174037-30ED-47B6-9FEE-D749A307A251}" type="parTrans" cxnId="{B74E1342-B960-4675-9852-92167CDFC661}">
      <dgm:prSet/>
      <dgm:spPr/>
      <dgm:t>
        <a:bodyPr/>
        <a:lstStyle/>
        <a:p>
          <a:endParaRPr lang="en-US"/>
        </a:p>
      </dgm:t>
    </dgm:pt>
    <dgm:pt modelId="{BB9B11FD-16E7-4F93-BE7F-F788150A7520}" type="sibTrans" cxnId="{B74E1342-B960-4675-9852-92167CDFC661}">
      <dgm:prSet/>
      <dgm:spPr/>
      <dgm:t>
        <a:bodyPr/>
        <a:lstStyle/>
        <a:p>
          <a:endParaRPr lang="en-US"/>
        </a:p>
      </dgm:t>
    </dgm:pt>
    <dgm:pt modelId="{4F213821-5474-4958-8E52-15502A821169}">
      <dgm:prSet phldrT="[Text]"/>
      <dgm:spPr/>
      <dgm:t>
        <a:bodyPr/>
        <a:lstStyle/>
        <a:p>
          <a:r>
            <a:rPr lang="en-US" dirty="0" smtClean="0"/>
            <a:t>Employer Market</a:t>
          </a:r>
          <a:endParaRPr lang="en-US" dirty="0"/>
        </a:p>
      </dgm:t>
    </dgm:pt>
    <dgm:pt modelId="{D832B472-CB51-4B56-96CF-4F680E2EE60C}" type="parTrans" cxnId="{4C21E427-3C2B-4B8B-BCFD-DC2DD83BAD60}">
      <dgm:prSet/>
      <dgm:spPr/>
      <dgm:t>
        <a:bodyPr/>
        <a:lstStyle/>
        <a:p>
          <a:endParaRPr lang="en-US"/>
        </a:p>
      </dgm:t>
    </dgm:pt>
    <dgm:pt modelId="{7B81C9AA-949B-4B4E-91EA-D5B1054BB107}" type="sibTrans" cxnId="{4C21E427-3C2B-4B8B-BCFD-DC2DD83BAD60}">
      <dgm:prSet/>
      <dgm:spPr/>
      <dgm:t>
        <a:bodyPr/>
        <a:lstStyle/>
        <a:p>
          <a:endParaRPr lang="en-US"/>
        </a:p>
      </dgm:t>
    </dgm:pt>
    <dgm:pt modelId="{489955F1-6B44-47AA-A3CC-74443A4693D7}">
      <dgm:prSet phldrT="[Text]"/>
      <dgm:spPr/>
      <dgm:t>
        <a:bodyPr/>
        <a:lstStyle/>
        <a:p>
          <a:r>
            <a:rPr lang="en-US" dirty="0" smtClean="0"/>
            <a:t>Employee Market</a:t>
          </a:r>
          <a:endParaRPr lang="en-US" dirty="0"/>
        </a:p>
      </dgm:t>
    </dgm:pt>
    <dgm:pt modelId="{B6512D4F-E1DF-4A2B-A170-5486A4BA1E31}" type="parTrans" cxnId="{B7720884-B665-4AB1-AF24-9BCC910C162A}">
      <dgm:prSet/>
      <dgm:spPr/>
      <dgm:t>
        <a:bodyPr/>
        <a:lstStyle/>
        <a:p>
          <a:endParaRPr lang="en-US"/>
        </a:p>
      </dgm:t>
    </dgm:pt>
    <dgm:pt modelId="{2F5A27BC-4107-44FB-BF27-E1788C564EA8}" type="sibTrans" cxnId="{B7720884-B665-4AB1-AF24-9BCC910C162A}">
      <dgm:prSet/>
      <dgm:spPr/>
      <dgm:t>
        <a:bodyPr/>
        <a:lstStyle/>
        <a:p>
          <a:endParaRPr lang="en-US"/>
        </a:p>
      </dgm:t>
    </dgm:pt>
    <dgm:pt modelId="{572BC0A2-79C5-4049-BF47-BE5DD6FDD517}" type="pres">
      <dgm:prSet presAssocID="{D5AB8ED4-30F3-414A-80A4-30A69C115415}" presName="Name0" presStyleCnt="0">
        <dgm:presLayoutVars>
          <dgm:dir/>
          <dgm:animLvl val="lvl"/>
          <dgm:resizeHandles val="exact"/>
        </dgm:presLayoutVars>
      </dgm:prSet>
      <dgm:spPr/>
      <dgm:t>
        <a:bodyPr/>
        <a:lstStyle/>
        <a:p>
          <a:endParaRPr lang="en-US"/>
        </a:p>
      </dgm:t>
    </dgm:pt>
    <dgm:pt modelId="{73875782-CC51-4ABE-9724-3C0BA74B07AD}" type="pres">
      <dgm:prSet presAssocID="{57216B3A-727F-4814-A5EF-9B07442CA8CE}" presName="composite" presStyleCnt="0"/>
      <dgm:spPr/>
    </dgm:pt>
    <dgm:pt modelId="{3AF31B71-830C-43E4-BC87-0F4DB761DCD7}" type="pres">
      <dgm:prSet presAssocID="{57216B3A-727F-4814-A5EF-9B07442CA8CE}" presName="parTx" presStyleLbl="alignNode1" presStyleIdx="0" presStyleCnt="2">
        <dgm:presLayoutVars>
          <dgm:chMax val="0"/>
          <dgm:chPref val="0"/>
          <dgm:bulletEnabled val="1"/>
        </dgm:presLayoutVars>
      </dgm:prSet>
      <dgm:spPr/>
      <dgm:t>
        <a:bodyPr/>
        <a:lstStyle/>
        <a:p>
          <a:endParaRPr lang="en-US"/>
        </a:p>
      </dgm:t>
    </dgm:pt>
    <dgm:pt modelId="{4A4A799C-41A5-40A8-B48B-74FBD858DE68}" type="pres">
      <dgm:prSet presAssocID="{57216B3A-727F-4814-A5EF-9B07442CA8CE}" presName="desTx" presStyleLbl="alignAccFollowNode1" presStyleIdx="0" presStyleCnt="2">
        <dgm:presLayoutVars>
          <dgm:bulletEnabled val="1"/>
        </dgm:presLayoutVars>
      </dgm:prSet>
      <dgm:spPr/>
      <dgm:t>
        <a:bodyPr/>
        <a:lstStyle/>
        <a:p>
          <a:endParaRPr lang="en-US"/>
        </a:p>
      </dgm:t>
    </dgm:pt>
    <dgm:pt modelId="{2DA05D8E-73EF-42F6-816D-3DAA6CFDE7EF}" type="pres">
      <dgm:prSet presAssocID="{562214ED-3CA6-4F0C-89B2-1AF2E2B184A7}" presName="space" presStyleCnt="0"/>
      <dgm:spPr/>
    </dgm:pt>
    <dgm:pt modelId="{16CA1FB8-A855-4AB7-B5CE-19178B6D060C}" type="pres">
      <dgm:prSet presAssocID="{1E985E81-1B37-4D4B-BE19-6E0A2BDC8E6A}" presName="composite" presStyleCnt="0"/>
      <dgm:spPr/>
    </dgm:pt>
    <dgm:pt modelId="{C4E1EEA4-3DED-432B-A7F2-65E0CACF927B}" type="pres">
      <dgm:prSet presAssocID="{1E985E81-1B37-4D4B-BE19-6E0A2BDC8E6A}" presName="parTx" presStyleLbl="alignNode1" presStyleIdx="1" presStyleCnt="2">
        <dgm:presLayoutVars>
          <dgm:chMax val="0"/>
          <dgm:chPref val="0"/>
          <dgm:bulletEnabled val="1"/>
        </dgm:presLayoutVars>
      </dgm:prSet>
      <dgm:spPr/>
      <dgm:t>
        <a:bodyPr/>
        <a:lstStyle/>
        <a:p>
          <a:endParaRPr lang="en-US"/>
        </a:p>
      </dgm:t>
    </dgm:pt>
    <dgm:pt modelId="{2ABB04A5-7EFB-43B3-A715-9084DF76858C}" type="pres">
      <dgm:prSet presAssocID="{1E985E81-1B37-4D4B-BE19-6E0A2BDC8E6A}" presName="desTx" presStyleLbl="alignAccFollowNode1" presStyleIdx="1" presStyleCnt="2">
        <dgm:presLayoutVars>
          <dgm:bulletEnabled val="1"/>
        </dgm:presLayoutVars>
      </dgm:prSet>
      <dgm:spPr/>
      <dgm:t>
        <a:bodyPr/>
        <a:lstStyle/>
        <a:p>
          <a:endParaRPr lang="en-US"/>
        </a:p>
      </dgm:t>
    </dgm:pt>
  </dgm:ptLst>
  <dgm:cxnLst>
    <dgm:cxn modelId="{689DCDE9-B5C1-488F-B702-002F58167A08}" srcId="{D5AB8ED4-30F3-414A-80A4-30A69C115415}" destId="{57216B3A-727F-4814-A5EF-9B07442CA8CE}" srcOrd="0" destOrd="0" parTransId="{D9BDFC19-6A1D-41CB-97DE-A55B0C311D2D}" sibTransId="{562214ED-3CA6-4F0C-89B2-1AF2E2B184A7}"/>
    <dgm:cxn modelId="{8F3B1562-136B-4A3A-BD5C-2EF42AA92E89}" type="presOf" srcId="{1E985E81-1B37-4D4B-BE19-6E0A2BDC8E6A}" destId="{C4E1EEA4-3DED-432B-A7F2-65E0CACF927B}" srcOrd="0" destOrd="0" presId="urn:microsoft.com/office/officeart/2005/8/layout/hList1"/>
    <dgm:cxn modelId="{FA8527DD-F305-41FA-B6EE-2622FD2F9638}" type="presOf" srcId="{96B3E151-B5CA-449C-9463-0B20741EB6A5}" destId="{2ABB04A5-7EFB-43B3-A715-9084DF76858C}" srcOrd="0" destOrd="3" presId="urn:microsoft.com/office/officeart/2005/8/layout/hList1"/>
    <dgm:cxn modelId="{4C21E427-3C2B-4B8B-BCFD-DC2DD83BAD60}" srcId="{57216B3A-727F-4814-A5EF-9B07442CA8CE}" destId="{4F213821-5474-4958-8E52-15502A821169}" srcOrd="0" destOrd="0" parTransId="{D832B472-CB51-4B56-96CF-4F680E2EE60C}" sibTransId="{7B81C9AA-949B-4B4E-91EA-D5B1054BB107}"/>
    <dgm:cxn modelId="{78728D41-DC36-4085-8FE8-3264EB1734E9}" type="presOf" srcId="{489955F1-6B44-47AA-A3CC-74443A4693D7}" destId="{4A4A799C-41A5-40A8-B48B-74FBD858DE68}" srcOrd="0" destOrd="1" presId="urn:microsoft.com/office/officeart/2005/8/layout/hList1"/>
    <dgm:cxn modelId="{B7720884-B665-4AB1-AF24-9BCC910C162A}" srcId="{57216B3A-727F-4814-A5EF-9B07442CA8CE}" destId="{489955F1-6B44-47AA-A3CC-74443A4693D7}" srcOrd="1" destOrd="0" parTransId="{B6512D4F-E1DF-4A2B-A170-5486A4BA1E31}" sibTransId="{2F5A27BC-4107-44FB-BF27-E1788C564EA8}"/>
    <dgm:cxn modelId="{4A739EA1-808E-4E78-9601-E10064F247B8}" srcId="{1E985E81-1B37-4D4B-BE19-6E0A2BDC8E6A}" destId="{1DF3597D-7280-43B6-9874-C4CE1B595E71}" srcOrd="2" destOrd="0" parTransId="{FB6C0713-0735-4A92-8904-C1FBE78E1CBC}" sibTransId="{6D42751F-72C2-4CBD-B900-AD3C5DF86373}"/>
    <dgm:cxn modelId="{E3216510-FC0A-4D4F-BA3D-55A6A4B30864}" srcId="{1E985E81-1B37-4D4B-BE19-6E0A2BDC8E6A}" destId="{EEBE07E3-42CD-4282-B150-13C453B3C6AF}" srcOrd="0" destOrd="0" parTransId="{595CEF3B-A779-4D95-9292-9FFA8EE3BD5A}" sibTransId="{ECF56D70-592C-459B-B54F-1DA57335BA6F}"/>
    <dgm:cxn modelId="{18B698DF-936A-489D-AFCF-95195591C72F}" type="presOf" srcId="{57216B3A-727F-4814-A5EF-9B07442CA8CE}" destId="{3AF31B71-830C-43E4-BC87-0F4DB761DCD7}" srcOrd="0" destOrd="0" presId="urn:microsoft.com/office/officeart/2005/8/layout/hList1"/>
    <dgm:cxn modelId="{30CCD265-A6E8-4F76-ACC4-4DDD101A90F4}" type="presOf" srcId="{4F213821-5474-4958-8E52-15502A821169}" destId="{4A4A799C-41A5-40A8-B48B-74FBD858DE68}" srcOrd="0" destOrd="0" presId="urn:microsoft.com/office/officeart/2005/8/layout/hList1"/>
    <dgm:cxn modelId="{892B8EF7-550B-4C39-8E38-DFC45608F10A}" type="presOf" srcId="{1DF3597D-7280-43B6-9874-C4CE1B595E71}" destId="{2ABB04A5-7EFB-43B3-A715-9084DF76858C}" srcOrd="0" destOrd="2" presId="urn:microsoft.com/office/officeart/2005/8/layout/hList1"/>
    <dgm:cxn modelId="{7780F690-2CDD-4FCA-8CEC-BB74D0043684}" srcId="{D5AB8ED4-30F3-414A-80A4-30A69C115415}" destId="{1E985E81-1B37-4D4B-BE19-6E0A2BDC8E6A}" srcOrd="1" destOrd="0" parTransId="{30230D2E-4191-424A-A1BA-F10200035B53}" sibTransId="{58D1C516-F256-4C9B-9FBD-73227C1943FD}"/>
    <dgm:cxn modelId="{2D9DE0D1-0A7C-4198-B6F0-8A908312D29D}" type="presOf" srcId="{92287026-28B8-4DB5-8D53-5503012C2274}" destId="{2ABB04A5-7EFB-43B3-A715-9084DF76858C}" srcOrd="0" destOrd="1" presId="urn:microsoft.com/office/officeart/2005/8/layout/hList1"/>
    <dgm:cxn modelId="{5A985C49-69CB-4FC0-A80B-DBE44E0EB55A}" type="presOf" srcId="{D5AB8ED4-30F3-414A-80A4-30A69C115415}" destId="{572BC0A2-79C5-4049-BF47-BE5DD6FDD517}" srcOrd="0" destOrd="0" presId="urn:microsoft.com/office/officeart/2005/8/layout/hList1"/>
    <dgm:cxn modelId="{B74E1342-B960-4675-9852-92167CDFC661}" srcId="{1E985E81-1B37-4D4B-BE19-6E0A2BDC8E6A}" destId="{96B3E151-B5CA-449C-9463-0B20741EB6A5}" srcOrd="3" destOrd="0" parTransId="{AE174037-30ED-47B6-9FEE-D749A307A251}" sibTransId="{BB9B11FD-16E7-4F93-BE7F-F788150A7520}"/>
    <dgm:cxn modelId="{D0D76D1F-2FA2-4697-BDC9-77D35DDD6FD6}" srcId="{1E985E81-1B37-4D4B-BE19-6E0A2BDC8E6A}" destId="{92287026-28B8-4DB5-8D53-5503012C2274}" srcOrd="1" destOrd="0" parTransId="{E1173913-E7DC-44E4-9952-4A3F9EA81BCB}" sibTransId="{6F0101F0-EDF9-468D-97F4-1960F8B9A94B}"/>
    <dgm:cxn modelId="{DB2B895A-E589-4328-B0F8-7598143C4256}" type="presOf" srcId="{EEBE07E3-42CD-4282-B150-13C453B3C6AF}" destId="{2ABB04A5-7EFB-43B3-A715-9084DF76858C}" srcOrd="0" destOrd="0" presId="urn:microsoft.com/office/officeart/2005/8/layout/hList1"/>
    <dgm:cxn modelId="{90B840D1-6DE8-4A4E-BBD7-30B14BC2B255}" type="presParOf" srcId="{572BC0A2-79C5-4049-BF47-BE5DD6FDD517}" destId="{73875782-CC51-4ABE-9724-3C0BA74B07AD}" srcOrd="0" destOrd="0" presId="urn:microsoft.com/office/officeart/2005/8/layout/hList1"/>
    <dgm:cxn modelId="{1BFC086C-FFCA-4390-B48C-5E51873D0239}" type="presParOf" srcId="{73875782-CC51-4ABE-9724-3C0BA74B07AD}" destId="{3AF31B71-830C-43E4-BC87-0F4DB761DCD7}" srcOrd="0" destOrd="0" presId="urn:microsoft.com/office/officeart/2005/8/layout/hList1"/>
    <dgm:cxn modelId="{BF47C0CF-82C1-44C8-B7AA-A6E4D757EB48}" type="presParOf" srcId="{73875782-CC51-4ABE-9724-3C0BA74B07AD}" destId="{4A4A799C-41A5-40A8-B48B-74FBD858DE68}" srcOrd="1" destOrd="0" presId="urn:microsoft.com/office/officeart/2005/8/layout/hList1"/>
    <dgm:cxn modelId="{99EDF41A-587A-4949-BDE6-E39DEB4A4BBA}" type="presParOf" srcId="{572BC0A2-79C5-4049-BF47-BE5DD6FDD517}" destId="{2DA05D8E-73EF-42F6-816D-3DAA6CFDE7EF}" srcOrd="1" destOrd="0" presId="urn:microsoft.com/office/officeart/2005/8/layout/hList1"/>
    <dgm:cxn modelId="{BDC88AD6-04A9-40EF-9473-CA25BB45CAE5}" type="presParOf" srcId="{572BC0A2-79C5-4049-BF47-BE5DD6FDD517}" destId="{16CA1FB8-A855-4AB7-B5CE-19178B6D060C}" srcOrd="2" destOrd="0" presId="urn:microsoft.com/office/officeart/2005/8/layout/hList1"/>
    <dgm:cxn modelId="{EBD7C087-0BD3-4D71-A136-AC9DCFE3BE03}" type="presParOf" srcId="{16CA1FB8-A855-4AB7-B5CE-19178B6D060C}" destId="{C4E1EEA4-3DED-432B-A7F2-65E0CACF927B}" srcOrd="0" destOrd="0" presId="urn:microsoft.com/office/officeart/2005/8/layout/hList1"/>
    <dgm:cxn modelId="{8ACB0BB5-E7DF-4685-82B4-B3D3273DCF61}" type="presParOf" srcId="{16CA1FB8-A855-4AB7-B5CE-19178B6D060C}" destId="{2ABB04A5-7EFB-43B3-A715-9084DF7685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FAD527-6741-46F4-992F-A56FE15AB0F8}"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3FED84C5-F904-4E01-86B1-5A971D23AFDC}">
      <dgm:prSet phldrT="[Text]"/>
      <dgm:spPr/>
      <dgm:t>
        <a:bodyPr/>
        <a:lstStyle/>
        <a:p>
          <a:r>
            <a:rPr lang="en-US" altLang="en-US" dirty="0" smtClean="0"/>
            <a:t>Tailor to the media used</a:t>
          </a:r>
          <a:endParaRPr lang="en-US" dirty="0"/>
        </a:p>
      </dgm:t>
    </dgm:pt>
    <dgm:pt modelId="{445CC78E-5A11-498C-9E98-71A8CBCF58B0}" type="parTrans" cxnId="{899FA267-766A-4466-A256-0D1474C03E17}">
      <dgm:prSet/>
      <dgm:spPr/>
      <dgm:t>
        <a:bodyPr/>
        <a:lstStyle/>
        <a:p>
          <a:endParaRPr lang="en-US"/>
        </a:p>
      </dgm:t>
    </dgm:pt>
    <dgm:pt modelId="{3CDAE0B1-9FC2-443A-BCE2-F62E6007B5FD}" type="sibTrans" cxnId="{899FA267-766A-4466-A256-0D1474C03E17}">
      <dgm:prSet/>
      <dgm:spPr/>
      <dgm:t>
        <a:bodyPr/>
        <a:lstStyle/>
        <a:p>
          <a:endParaRPr lang="en-US"/>
        </a:p>
      </dgm:t>
    </dgm:pt>
    <dgm:pt modelId="{DA9965D5-CC66-4237-87AB-34595ECBB20B}">
      <dgm:prSet phldrT="[Text]" custT="1"/>
      <dgm:spPr/>
      <dgm:t>
        <a:bodyPr/>
        <a:lstStyle/>
        <a:p>
          <a:r>
            <a:rPr lang="en-US" sz="1200" dirty="0" smtClean="0"/>
            <a:t>Posting may be different depending on the media used: newspaper, online, social media, professional organizations, etc.</a:t>
          </a:r>
          <a:endParaRPr lang="en-US" sz="1200" dirty="0"/>
        </a:p>
      </dgm:t>
    </dgm:pt>
    <dgm:pt modelId="{AE12201E-5254-45E3-AC50-42C05C1BA088}" type="parTrans" cxnId="{F5EEECCB-933B-43D0-8791-3FE80C34E90E}">
      <dgm:prSet/>
      <dgm:spPr/>
      <dgm:t>
        <a:bodyPr/>
        <a:lstStyle/>
        <a:p>
          <a:endParaRPr lang="en-US"/>
        </a:p>
      </dgm:t>
    </dgm:pt>
    <dgm:pt modelId="{D0D41BCB-A60C-4EF4-808B-DC0B97AA17AD}" type="sibTrans" cxnId="{F5EEECCB-933B-43D0-8791-3FE80C34E90E}">
      <dgm:prSet/>
      <dgm:spPr/>
      <dgm:t>
        <a:bodyPr/>
        <a:lstStyle/>
        <a:p>
          <a:endParaRPr lang="en-US"/>
        </a:p>
      </dgm:t>
    </dgm:pt>
    <dgm:pt modelId="{D95A5B97-B08B-44F1-805A-06162717A451}">
      <dgm:prSet/>
      <dgm:spPr/>
      <dgm:t>
        <a:bodyPr/>
        <a:lstStyle/>
        <a:p>
          <a:r>
            <a:rPr lang="en-US" altLang="en-US" dirty="0" smtClean="0"/>
            <a:t>Application process</a:t>
          </a:r>
        </a:p>
      </dgm:t>
    </dgm:pt>
    <dgm:pt modelId="{BC1E6EA6-4418-4529-A72A-2E9F1CD73471}" type="parTrans" cxnId="{7BE87999-E56D-425D-8D5F-F83523181CB1}">
      <dgm:prSet/>
      <dgm:spPr/>
      <dgm:t>
        <a:bodyPr/>
        <a:lstStyle/>
        <a:p>
          <a:endParaRPr lang="en-US"/>
        </a:p>
      </dgm:t>
    </dgm:pt>
    <dgm:pt modelId="{51AA7DB5-DE93-4C33-BE44-F32FBF6762D5}" type="sibTrans" cxnId="{7BE87999-E56D-425D-8D5F-F83523181CB1}">
      <dgm:prSet/>
      <dgm:spPr/>
      <dgm:t>
        <a:bodyPr/>
        <a:lstStyle/>
        <a:p>
          <a:endParaRPr lang="en-US"/>
        </a:p>
      </dgm:t>
    </dgm:pt>
    <dgm:pt modelId="{93455486-D07B-49EB-A23B-D4E3EE2B7A33}">
      <dgm:prSet/>
      <dgm:spPr/>
      <dgm:t>
        <a:bodyPr/>
        <a:lstStyle/>
        <a:p>
          <a:r>
            <a:rPr lang="en-US" altLang="en-US" dirty="0" smtClean="0"/>
            <a:t>Who, what, where, when and how</a:t>
          </a:r>
        </a:p>
      </dgm:t>
    </dgm:pt>
    <dgm:pt modelId="{BCAF3B38-5589-42D6-A458-C33403E063A0}" type="parTrans" cxnId="{2B9C7498-FBD3-475B-9274-B5615C6EFB74}">
      <dgm:prSet/>
      <dgm:spPr/>
      <dgm:t>
        <a:bodyPr/>
        <a:lstStyle/>
        <a:p>
          <a:endParaRPr lang="en-US"/>
        </a:p>
      </dgm:t>
    </dgm:pt>
    <dgm:pt modelId="{4F5D50DD-3D2E-452F-AEE4-A6AD56A31335}" type="sibTrans" cxnId="{2B9C7498-FBD3-475B-9274-B5615C6EFB74}">
      <dgm:prSet/>
      <dgm:spPr/>
      <dgm:t>
        <a:bodyPr/>
        <a:lstStyle/>
        <a:p>
          <a:endParaRPr lang="en-US"/>
        </a:p>
      </dgm:t>
    </dgm:pt>
    <dgm:pt modelId="{6D3490EC-145B-4650-96A1-A35F2E86A753}">
      <dgm:prSet/>
      <dgm:spPr/>
      <dgm:t>
        <a:bodyPr/>
        <a:lstStyle/>
        <a:p>
          <a:r>
            <a:rPr lang="en-US" altLang="en-US" dirty="0" smtClean="0"/>
            <a:t>Position-specific information</a:t>
          </a:r>
        </a:p>
      </dgm:t>
    </dgm:pt>
    <dgm:pt modelId="{AFFEAB22-2D41-4CCF-967C-C8F4234248D0}" type="parTrans" cxnId="{F3A4F1BD-13BD-43CD-A266-03CA4F9F8F09}">
      <dgm:prSet/>
      <dgm:spPr/>
      <dgm:t>
        <a:bodyPr/>
        <a:lstStyle/>
        <a:p>
          <a:endParaRPr lang="en-US"/>
        </a:p>
      </dgm:t>
    </dgm:pt>
    <dgm:pt modelId="{FBDB1F6A-0FD4-4DAA-896F-3AB0891B6FB1}" type="sibTrans" cxnId="{F3A4F1BD-13BD-43CD-A266-03CA4F9F8F09}">
      <dgm:prSet/>
      <dgm:spPr/>
      <dgm:t>
        <a:bodyPr/>
        <a:lstStyle/>
        <a:p>
          <a:endParaRPr lang="en-US"/>
        </a:p>
      </dgm:t>
    </dgm:pt>
    <dgm:pt modelId="{C5914809-9A43-492A-AA87-D9116DBC8112}">
      <dgm:prSet/>
      <dgm:spPr/>
      <dgm:t>
        <a:bodyPr/>
        <a:lstStyle/>
        <a:p>
          <a:r>
            <a:rPr lang="en-US" altLang="en-US" smtClean="0"/>
            <a:t>Title</a:t>
          </a:r>
          <a:r>
            <a:rPr lang="en-US" altLang="en-US" dirty="0" smtClean="0"/>
            <a:t>, duties, location, salary range, submission process, closing date</a:t>
          </a:r>
        </a:p>
      </dgm:t>
    </dgm:pt>
    <dgm:pt modelId="{1274C764-EFC8-42A7-B9B2-B7CC321214C3}" type="parTrans" cxnId="{B36CFD5C-579B-4B60-9E18-9A2E7544CF5E}">
      <dgm:prSet/>
      <dgm:spPr/>
      <dgm:t>
        <a:bodyPr/>
        <a:lstStyle/>
        <a:p>
          <a:endParaRPr lang="en-US"/>
        </a:p>
      </dgm:t>
    </dgm:pt>
    <dgm:pt modelId="{2BF0F116-0F97-499B-84C5-36C0344155F4}" type="sibTrans" cxnId="{B36CFD5C-579B-4B60-9E18-9A2E7544CF5E}">
      <dgm:prSet/>
      <dgm:spPr/>
      <dgm:t>
        <a:bodyPr/>
        <a:lstStyle/>
        <a:p>
          <a:endParaRPr lang="en-US"/>
        </a:p>
      </dgm:t>
    </dgm:pt>
    <dgm:pt modelId="{44EDD43B-6852-438F-820B-5FCAC1847C74}">
      <dgm:prSet/>
      <dgm:spPr/>
      <dgm:t>
        <a:bodyPr/>
        <a:lstStyle/>
        <a:p>
          <a:r>
            <a:rPr lang="en-US" altLang="en-US" dirty="0" smtClean="0"/>
            <a:t>Qualifications</a:t>
          </a:r>
        </a:p>
      </dgm:t>
    </dgm:pt>
    <dgm:pt modelId="{55164BCF-2884-48D5-987A-838FBA2ECE8A}" type="parTrans" cxnId="{ECFC904E-FCCB-4101-B734-F008FBD44F19}">
      <dgm:prSet/>
      <dgm:spPr/>
      <dgm:t>
        <a:bodyPr/>
        <a:lstStyle/>
        <a:p>
          <a:endParaRPr lang="en-US"/>
        </a:p>
      </dgm:t>
    </dgm:pt>
    <dgm:pt modelId="{0E8E5023-A992-4017-A6BE-7437E79B2313}" type="sibTrans" cxnId="{ECFC904E-FCCB-4101-B734-F008FBD44F19}">
      <dgm:prSet/>
      <dgm:spPr/>
      <dgm:t>
        <a:bodyPr/>
        <a:lstStyle/>
        <a:p>
          <a:endParaRPr lang="en-US"/>
        </a:p>
      </dgm:t>
    </dgm:pt>
    <dgm:pt modelId="{065B60ED-CA28-455C-BF6B-5322E69B47D3}">
      <dgm:prSet/>
      <dgm:spPr/>
      <dgm:t>
        <a:bodyPr/>
        <a:lstStyle/>
        <a:p>
          <a:r>
            <a:rPr lang="en-US" altLang="en-US" dirty="0" smtClean="0"/>
            <a:t>Minimum and preferred requirements</a:t>
          </a:r>
        </a:p>
      </dgm:t>
    </dgm:pt>
    <dgm:pt modelId="{821ED49E-4877-432C-A964-F4AD14D76BB0}" type="parTrans" cxnId="{3C2CB712-38CF-4996-8BFD-18D5801664C7}">
      <dgm:prSet/>
      <dgm:spPr/>
      <dgm:t>
        <a:bodyPr/>
        <a:lstStyle/>
        <a:p>
          <a:endParaRPr lang="en-US"/>
        </a:p>
      </dgm:t>
    </dgm:pt>
    <dgm:pt modelId="{463E8885-1BDC-40D5-B61F-7AC5CEBECEAD}" type="sibTrans" cxnId="{3C2CB712-38CF-4996-8BFD-18D5801664C7}">
      <dgm:prSet/>
      <dgm:spPr/>
      <dgm:t>
        <a:bodyPr/>
        <a:lstStyle/>
        <a:p>
          <a:endParaRPr lang="en-US"/>
        </a:p>
      </dgm:t>
    </dgm:pt>
    <dgm:pt modelId="{A1F12260-1072-47B8-B707-DC19FB161822}">
      <dgm:prSet/>
      <dgm:spPr/>
      <dgm:t>
        <a:bodyPr/>
        <a:lstStyle/>
        <a:p>
          <a:r>
            <a:rPr lang="en-US" altLang="en-US" dirty="0" smtClean="0"/>
            <a:t>Company</a:t>
          </a:r>
        </a:p>
      </dgm:t>
    </dgm:pt>
    <dgm:pt modelId="{60542D1A-2B4C-4BB9-A7C2-F1BC03AE92C5}" type="parTrans" cxnId="{B2389A5D-D4A2-4B02-B571-39E043EF7733}">
      <dgm:prSet/>
      <dgm:spPr/>
      <dgm:t>
        <a:bodyPr/>
        <a:lstStyle/>
        <a:p>
          <a:endParaRPr lang="en-US"/>
        </a:p>
      </dgm:t>
    </dgm:pt>
    <dgm:pt modelId="{423A74FC-7039-4291-BB20-3D36314CBCB2}" type="sibTrans" cxnId="{B2389A5D-D4A2-4B02-B571-39E043EF7733}">
      <dgm:prSet/>
      <dgm:spPr/>
      <dgm:t>
        <a:bodyPr/>
        <a:lstStyle/>
        <a:p>
          <a:endParaRPr lang="en-US"/>
        </a:p>
      </dgm:t>
    </dgm:pt>
    <dgm:pt modelId="{1331B895-669D-401E-AC76-223A0E5A1A2C}">
      <dgm:prSet/>
      <dgm:spPr/>
      <dgm:t>
        <a:bodyPr/>
        <a:lstStyle/>
        <a:p>
          <a:r>
            <a:rPr lang="en-US" altLang="en-US" dirty="0" smtClean="0"/>
            <a:t> Company information, EEO statement, compliance statements (ex. E-Verify), drug free workplace, etc.</a:t>
          </a:r>
        </a:p>
      </dgm:t>
    </dgm:pt>
    <dgm:pt modelId="{7F2A2F78-850B-4272-816A-D38DBF9953CE}" type="parTrans" cxnId="{87B16B11-4D31-4FDF-82B3-60322C02F0AA}">
      <dgm:prSet/>
      <dgm:spPr/>
      <dgm:t>
        <a:bodyPr/>
        <a:lstStyle/>
        <a:p>
          <a:endParaRPr lang="en-US"/>
        </a:p>
      </dgm:t>
    </dgm:pt>
    <dgm:pt modelId="{64A1F5B6-1048-4F84-8977-30B096573D2C}" type="sibTrans" cxnId="{87B16B11-4D31-4FDF-82B3-60322C02F0AA}">
      <dgm:prSet/>
      <dgm:spPr/>
      <dgm:t>
        <a:bodyPr/>
        <a:lstStyle/>
        <a:p>
          <a:endParaRPr lang="en-US"/>
        </a:p>
      </dgm:t>
    </dgm:pt>
    <dgm:pt modelId="{6F15BD23-3ED0-4BDF-8FE8-B7C75BCE202E}">
      <dgm:prSet phldrT="[Text]"/>
      <dgm:spPr/>
      <dgm:t>
        <a:bodyPr/>
        <a:lstStyle/>
        <a:p>
          <a:r>
            <a:rPr lang="en-US" dirty="0" smtClean="0"/>
            <a:t>Approval Process</a:t>
          </a:r>
          <a:endParaRPr lang="en-US" dirty="0"/>
        </a:p>
      </dgm:t>
    </dgm:pt>
    <dgm:pt modelId="{E30C9774-A86B-4CC6-A9A7-6AC0E52D161C}" type="parTrans" cxnId="{08908441-9F40-43DB-99C9-632D18DF7D6D}">
      <dgm:prSet/>
      <dgm:spPr/>
      <dgm:t>
        <a:bodyPr/>
        <a:lstStyle/>
        <a:p>
          <a:endParaRPr lang="en-US"/>
        </a:p>
      </dgm:t>
    </dgm:pt>
    <dgm:pt modelId="{A00E180D-22F7-452E-99BD-6E7E543D1432}" type="sibTrans" cxnId="{08908441-9F40-43DB-99C9-632D18DF7D6D}">
      <dgm:prSet/>
      <dgm:spPr/>
      <dgm:t>
        <a:bodyPr/>
        <a:lstStyle/>
        <a:p>
          <a:endParaRPr lang="en-US"/>
        </a:p>
      </dgm:t>
    </dgm:pt>
    <dgm:pt modelId="{4C97014B-386D-4A3D-8B4B-EE30231AB90E}">
      <dgm:prSet phldrT="[Text]"/>
      <dgm:spPr/>
      <dgm:t>
        <a:bodyPr/>
        <a:lstStyle/>
        <a:p>
          <a:r>
            <a:rPr lang="en-US" dirty="0" smtClean="0"/>
            <a:t>Varies per company</a:t>
          </a:r>
          <a:endParaRPr lang="en-US" dirty="0"/>
        </a:p>
      </dgm:t>
    </dgm:pt>
    <dgm:pt modelId="{716037EC-5977-496E-9312-1F2966292D06}" type="parTrans" cxnId="{94023407-A0AE-44BD-900C-3D838F6F80BB}">
      <dgm:prSet/>
      <dgm:spPr/>
      <dgm:t>
        <a:bodyPr/>
        <a:lstStyle/>
        <a:p>
          <a:endParaRPr lang="en-US"/>
        </a:p>
      </dgm:t>
    </dgm:pt>
    <dgm:pt modelId="{CED90CD9-021E-4E5E-9951-BCA51164E902}" type="sibTrans" cxnId="{94023407-A0AE-44BD-900C-3D838F6F80BB}">
      <dgm:prSet/>
      <dgm:spPr/>
      <dgm:t>
        <a:bodyPr/>
        <a:lstStyle/>
        <a:p>
          <a:endParaRPr lang="en-US"/>
        </a:p>
      </dgm:t>
    </dgm:pt>
    <dgm:pt modelId="{602D6B8C-7679-45B3-A8D5-F5438735B814}">
      <dgm:prSet phldrT="[Text]"/>
      <dgm:spPr/>
      <dgm:t>
        <a:bodyPr/>
        <a:lstStyle/>
        <a:p>
          <a:r>
            <a:rPr lang="en-US" dirty="0" smtClean="0"/>
            <a:t>Some companies require posting to be approved by senior management</a:t>
          </a:r>
          <a:endParaRPr lang="en-US" dirty="0"/>
        </a:p>
      </dgm:t>
    </dgm:pt>
    <dgm:pt modelId="{4F2F7943-73C6-4C70-9771-972C544B217C}" type="parTrans" cxnId="{D0D88F61-3CC9-40DB-87DD-C9067134AFB6}">
      <dgm:prSet/>
      <dgm:spPr/>
      <dgm:t>
        <a:bodyPr/>
        <a:lstStyle/>
        <a:p>
          <a:endParaRPr lang="en-US"/>
        </a:p>
      </dgm:t>
    </dgm:pt>
    <dgm:pt modelId="{09D66A1C-A571-4CE8-89F6-4EFB2B890BEA}" type="sibTrans" cxnId="{D0D88F61-3CC9-40DB-87DD-C9067134AFB6}">
      <dgm:prSet/>
      <dgm:spPr/>
      <dgm:t>
        <a:bodyPr/>
        <a:lstStyle/>
        <a:p>
          <a:endParaRPr lang="en-US"/>
        </a:p>
      </dgm:t>
    </dgm:pt>
    <dgm:pt modelId="{6C7309EC-32E8-4B11-9A28-3A3006CBFB83}" type="pres">
      <dgm:prSet presAssocID="{ECFAD527-6741-46F4-992F-A56FE15AB0F8}" presName="Name0" presStyleCnt="0">
        <dgm:presLayoutVars>
          <dgm:dir/>
          <dgm:animLvl val="lvl"/>
          <dgm:resizeHandles/>
        </dgm:presLayoutVars>
      </dgm:prSet>
      <dgm:spPr/>
      <dgm:t>
        <a:bodyPr/>
        <a:lstStyle/>
        <a:p>
          <a:endParaRPr lang="en-US"/>
        </a:p>
      </dgm:t>
    </dgm:pt>
    <dgm:pt modelId="{474EB799-8D1F-44E7-8E70-416BE22F6E8B}" type="pres">
      <dgm:prSet presAssocID="{6F15BD23-3ED0-4BDF-8FE8-B7C75BCE202E}" presName="linNode" presStyleCnt="0"/>
      <dgm:spPr/>
    </dgm:pt>
    <dgm:pt modelId="{0EC9B874-390B-4FA1-87C8-63AA79198050}" type="pres">
      <dgm:prSet presAssocID="{6F15BD23-3ED0-4BDF-8FE8-B7C75BCE202E}" presName="parentShp" presStyleLbl="node1" presStyleIdx="0" presStyleCnt="6">
        <dgm:presLayoutVars>
          <dgm:bulletEnabled val="1"/>
        </dgm:presLayoutVars>
      </dgm:prSet>
      <dgm:spPr/>
      <dgm:t>
        <a:bodyPr/>
        <a:lstStyle/>
        <a:p>
          <a:endParaRPr lang="en-US"/>
        </a:p>
      </dgm:t>
    </dgm:pt>
    <dgm:pt modelId="{F2C23E09-82DF-422D-A7DB-5FBC67AFDD5A}" type="pres">
      <dgm:prSet presAssocID="{6F15BD23-3ED0-4BDF-8FE8-B7C75BCE202E}" presName="childShp" presStyleLbl="bgAccFollowNode1" presStyleIdx="0" presStyleCnt="6">
        <dgm:presLayoutVars>
          <dgm:bulletEnabled val="1"/>
        </dgm:presLayoutVars>
      </dgm:prSet>
      <dgm:spPr/>
      <dgm:t>
        <a:bodyPr/>
        <a:lstStyle/>
        <a:p>
          <a:endParaRPr lang="en-US"/>
        </a:p>
      </dgm:t>
    </dgm:pt>
    <dgm:pt modelId="{90DED119-F199-40FB-B6E0-EA3E3EF3FD91}" type="pres">
      <dgm:prSet presAssocID="{A00E180D-22F7-452E-99BD-6E7E543D1432}" presName="spacing" presStyleCnt="0"/>
      <dgm:spPr/>
    </dgm:pt>
    <dgm:pt modelId="{B2A606DA-E111-4793-9DC2-D4BB4CF12123}" type="pres">
      <dgm:prSet presAssocID="{3FED84C5-F904-4E01-86B1-5A971D23AFDC}" presName="linNode" presStyleCnt="0"/>
      <dgm:spPr/>
    </dgm:pt>
    <dgm:pt modelId="{A73D2CD2-0821-4DA8-AEC8-CC0159B44379}" type="pres">
      <dgm:prSet presAssocID="{3FED84C5-F904-4E01-86B1-5A971D23AFDC}" presName="parentShp" presStyleLbl="node1" presStyleIdx="1" presStyleCnt="6">
        <dgm:presLayoutVars>
          <dgm:bulletEnabled val="1"/>
        </dgm:presLayoutVars>
      </dgm:prSet>
      <dgm:spPr/>
      <dgm:t>
        <a:bodyPr/>
        <a:lstStyle/>
        <a:p>
          <a:endParaRPr lang="en-US"/>
        </a:p>
      </dgm:t>
    </dgm:pt>
    <dgm:pt modelId="{BF5801BD-0D07-454F-8552-B3282B24A80E}" type="pres">
      <dgm:prSet presAssocID="{3FED84C5-F904-4E01-86B1-5A971D23AFDC}" presName="childShp" presStyleLbl="bgAccFollowNode1" presStyleIdx="1" presStyleCnt="6">
        <dgm:presLayoutVars>
          <dgm:bulletEnabled val="1"/>
        </dgm:presLayoutVars>
      </dgm:prSet>
      <dgm:spPr/>
      <dgm:t>
        <a:bodyPr/>
        <a:lstStyle/>
        <a:p>
          <a:endParaRPr lang="en-US"/>
        </a:p>
      </dgm:t>
    </dgm:pt>
    <dgm:pt modelId="{77165511-3E7E-4BB2-B10D-7F9E1232B159}" type="pres">
      <dgm:prSet presAssocID="{3CDAE0B1-9FC2-443A-BCE2-F62E6007B5FD}" presName="spacing" presStyleCnt="0"/>
      <dgm:spPr/>
    </dgm:pt>
    <dgm:pt modelId="{61FF4E9A-A0C7-4322-BAB9-199D1F4C5659}" type="pres">
      <dgm:prSet presAssocID="{D95A5B97-B08B-44F1-805A-06162717A451}" presName="linNode" presStyleCnt="0"/>
      <dgm:spPr/>
    </dgm:pt>
    <dgm:pt modelId="{BC4B9B10-F969-414E-B2B4-03C79D994CB8}" type="pres">
      <dgm:prSet presAssocID="{D95A5B97-B08B-44F1-805A-06162717A451}" presName="parentShp" presStyleLbl="node1" presStyleIdx="2" presStyleCnt="6">
        <dgm:presLayoutVars>
          <dgm:bulletEnabled val="1"/>
        </dgm:presLayoutVars>
      </dgm:prSet>
      <dgm:spPr/>
      <dgm:t>
        <a:bodyPr/>
        <a:lstStyle/>
        <a:p>
          <a:endParaRPr lang="en-US"/>
        </a:p>
      </dgm:t>
    </dgm:pt>
    <dgm:pt modelId="{EBCC97B8-AA4A-43D0-A9ED-1D991070337B}" type="pres">
      <dgm:prSet presAssocID="{D95A5B97-B08B-44F1-805A-06162717A451}" presName="childShp" presStyleLbl="bgAccFollowNode1" presStyleIdx="2" presStyleCnt="6">
        <dgm:presLayoutVars>
          <dgm:bulletEnabled val="1"/>
        </dgm:presLayoutVars>
      </dgm:prSet>
      <dgm:spPr/>
      <dgm:t>
        <a:bodyPr/>
        <a:lstStyle/>
        <a:p>
          <a:endParaRPr lang="en-US"/>
        </a:p>
      </dgm:t>
    </dgm:pt>
    <dgm:pt modelId="{11C2EC4C-C673-42C9-8883-D8E58F16F0E4}" type="pres">
      <dgm:prSet presAssocID="{51AA7DB5-DE93-4C33-BE44-F32FBF6762D5}" presName="spacing" presStyleCnt="0"/>
      <dgm:spPr/>
    </dgm:pt>
    <dgm:pt modelId="{DB2D8599-61CC-44EA-BEAF-4E85D8CDBDB5}" type="pres">
      <dgm:prSet presAssocID="{6D3490EC-145B-4650-96A1-A35F2E86A753}" presName="linNode" presStyleCnt="0"/>
      <dgm:spPr/>
    </dgm:pt>
    <dgm:pt modelId="{46952841-AB76-4ECF-BBDC-64D3A2CA2813}" type="pres">
      <dgm:prSet presAssocID="{6D3490EC-145B-4650-96A1-A35F2E86A753}" presName="parentShp" presStyleLbl="node1" presStyleIdx="3" presStyleCnt="6">
        <dgm:presLayoutVars>
          <dgm:bulletEnabled val="1"/>
        </dgm:presLayoutVars>
      </dgm:prSet>
      <dgm:spPr/>
      <dgm:t>
        <a:bodyPr/>
        <a:lstStyle/>
        <a:p>
          <a:endParaRPr lang="en-US"/>
        </a:p>
      </dgm:t>
    </dgm:pt>
    <dgm:pt modelId="{0222A5B6-DD1C-4514-ABFF-AC51DD1CAC49}" type="pres">
      <dgm:prSet presAssocID="{6D3490EC-145B-4650-96A1-A35F2E86A753}" presName="childShp" presStyleLbl="bgAccFollowNode1" presStyleIdx="3" presStyleCnt="6">
        <dgm:presLayoutVars>
          <dgm:bulletEnabled val="1"/>
        </dgm:presLayoutVars>
      </dgm:prSet>
      <dgm:spPr/>
      <dgm:t>
        <a:bodyPr/>
        <a:lstStyle/>
        <a:p>
          <a:endParaRPr lang="en-US"/>
        </a:p>
      </dgm:t>
    </dgm:pt>
    <dgm:pt modelId="{8ECEBA14-631E-4946-97D2-22638F1206D6}" type="pres">
      <dgm:prSet presAssocID="{FBDB1F6A-0FD4-4DAA-896F-3AB0891B6FB1}" presName="spacing" presStyleCnt="0"/>
      <dgm:spPr/>
    </dgm:pt>
    <dgm:pt modelId="{D1759790-79F4-4993-A00D-D3ED9C90A548}" type="pres">
      <dgm:prSet presAssocID="{44EDD43B-6852-438F-820B-5FCAC1847C74}" presName="linNode" presStyleCnt="0"/>
      <dgm:spPr/>
    </dgm:pt>
    <dgm:pt modelId="{5B6CE625-B104-46D4-BF0A-ADF4D701B95B}" type="pres">
      <dgm:prSet presAssocID="{44EDD43B-6852-438F-820B-5FCAC1847C74}" presName="parentShp" presStyleLbl="node1" presStyleIdx="4" presStyleCnt="6">
        <dgm:presLayoutVars>
          <dgm:bulletEnabled val="1"/>
        </dgm:presLayoutVars>
      </dgm:prSet>
      <dgm:spPr/>
      <dgm:t>
        <a:bodyPr/>
        <a:lstStyle/>
        <a:p>
          <a:endParaRPr lang="en-US"/>
        </a:p>
      </dgm:t>
    </dgm:pt>
    <dgm:pt modelId="{F9E8A9E0-DD34-4FBD-A99F-870E4C29F726}" type="pres">
      <dgm:prSet presAssocID="{44EDD43B-6852-438F-820B-5FCAC1847C74}" presName="childShp" presStyleLbl="bgAccFollowNode1" presStyleIdx="4" presStyleCnt="6">
        <dgm:presLayoutVars>
          <dgm:bulletEnabled val="1"/>
        </dgm:presLayoutVars>
      </dgm:prSet>
      <dgm:spPr/>
      <dgm:t>
        <a:bodyPr/>
        <a:lstStyle/>
        <a:p>
          <a:endParaRPr lang="en-US"/>
        </a:p>
      </dgm:t>
    </dgm:pt>
    <dgm:pt modelId="{F3CA5F0F-0234-4E2B-9BFC-7D7237597C2C}" type="pres">
      <dgm:prSet presAssocID="{0E8E5023-A992-4017-A6BE-7437E79B2313}" presName="spacing" presStyleCnt="0"/>
      <dgm:spPr/>
    </dgm:pt>
    <dgm:pt modelId="{2590B626-9D7E-4A95-B397-9D4C379058B6}" type="pres">
      <dgm:prSet presAssocID="{A1F12260-1072-47B8-B707-DC19FB161822}" presName="linNode" presStyleCnt="0"/>
      <dgm:spPr/>
    </dgm:pt>
    <dgm:pt modelId="{24474BD4-C95F-4CA7-95F5-C7AD811F4662}" type="pres">
      <dgm:prSet presAssocID="{A1F12260-1072-47B8-B707-DC19FB161822}" presName="parentShp" presStyleLbl="node1" presStyleIdx="5" presStyleCnt="6">
        <dgm:presLayoutVars>
          <dgm:bulletEnabled val="1"/>
        </dgm:presLayoutVars>
      </dgm:prSet>
      <dgm:spPr/>
      <dgm:t>
        <a:bodyPr/>
        <a:lstStyle/>
        <a:p>
          <a:endParaRPr lang="en-US"/>
        </a:p>
      </dgm:t>
    </dgm:pt>
    <dgm:pt modelId="{92BA8BB0-422F-471B-856B-426F4683AE99}" type="pres">
      <dgm:prSet presAssocID="{A1F12260-1072-47B8-B707-DC19FB161822}" presName="childShp" presStyleLbl="bgAccFollowNode1" presStyleIdx="5" presStyleCnt="6" custLinFactNeighborX="266" custLinFactNeighborY="-3449">
        <dgm:presLayoutVars>
          <dgm:bulletEnabled val="1"/>
        </dgm:presLayoutVars>
      </dgm:prSet>
      <dgm:spPr/>
      <dgm:t>
        <a:bodyPr/>
        <a:lstStyle/>
        <a:p>
          <a:endParaRPr lang="en-US"/>
        </a:p>
      </dgm:t>
    </dgm:pt>
  </dgm:ptLst>
  <dgm:cxnLst>
    <dgm:cxn modelId="{A34D7C6A-E1B8-497E-B498-D1A47F9B585D}" type="presOf" srcId="{93455486-D07B-49EB-A23B-D4E3EE2B7A33}" destId="{EBCC97B8-AA4A-43D0-A9ED-1D991070337B}" srcOrd="0" destOrd="0" presId="urn:microsoft.com/office/officeart/2005/8/layout/vList6"/>
    <dgm:cxn modelId="{D0D88F61-3CC9-40DB-87DD-C9067134AFB6}" srcId="{6F15BD23-3ED0-4BDF-8FE8-B7C75BCE202E}" destId="{602D6B8C-7679-45B3-A8D5-F5438735B814}" srcOrd="1" destOrd="0" parTransId="{4F2F7943-73C6-4C70-9771-972C544B217C}" sibTransId="{09D66A1C-A571-4CE8-89F6-4EFB2B890BEA}"/>
    <dgm:cxn modelId="{F3A4F1BD-13BD-43CD-A266-03CA4F9F8F09}" srcId="{ECFAD527-6741-46F4-992F-A56FE15AB0F8}" destId="{6D3490EC-145B-4650-96A1-A35F2E86A753}" srcOrd="3" destOrd="0" parTransId="{AFFEAB22-2D41-4CCF-967C-C8F4234248D0}" sibTransId="{FBDB1F6A-0FD4-4DAA-896F-3AB0891B6FB1}"/>
    <dgm:cxn modelId="{2B9C7498-FBD3-475B-9274-B5615C6EFB74}" srcId="{D95A5B97-B08B-44F1-805A-06162717A451}" destId="{93455486-D07B-49EB-A23B-D4E3EE2B7A33}" srcOrd="0" destOrd="0" parTransId="{BCAF3B38-5589-42D6-A458-C33403E063A0}" sibTransId="{4F5D50DD-3D2E-452F-AEE4-A6AD56A31335}"/>
    <dgm:cxn modelId="{2B5F45E4-009E-44A6-A892-6C7CEC8084F0}" type="presOf" srcId="{602D6B8C-7679-45B3-A8D5-F5438735B814}" destId="{F2C23E09-82DF-422D-A7DB-5FBC67AFDD5A}" srcOrd="0" destOrd="1" presId="urn:microsoft.com/office/officeart/2005/8/layout/vList6"/>
    <dgm:cxn modelId="{899FA267-766A-4466-A256-0D1474C03E17}" srcId="{ECFAD527-6741-46F4-992F-A56FE15AB0F8}" destId="{3FED84C5-F904-4E01-86B1-5A971D23AFDC}" srcOrd="1" destOrd="0" parTransId="{445CC78E-5A11-498C-9E98-71A8CBCF58B0}" sibTransId="{3CDAE0B1-9FC2-443A-BCE2-F62E6007B5FD}"/>
    <dgm:cxn modelId="{9D10B269-003A-413F-8896-4ED1DD44F21A}" type="presOf" srcId="{4C97014B-386D-4A3D-8B4B-EE30231AB90E}" destId="{F2C23E09-82DF-422D-A7DB-5FBC67AFDD5A}" srcOrd="0" destOrd="0" presId="urn:microsoft.com/office/officeart/2005/8/layout/vList6"/>
    <dgm:cxn modelId="{DCA089C9-8142-4BE3-95D0-71E5E0193715}" type="presOf" srcId="{6D3490EC-145B-4650-96A1-A35F2E86A753}" destId="{46952841-AB76-4ECF-BBDC-64D3A2CA2813}" srcOrd="0" destOrd="0" presId="urn:microsoft.com/office/officeart/2005/8/layout/vList6"/>
    <dgm:cxn modelId="{B36CFD5C-579B-4B60-9E18-9A2E7544CF5E}" srcId="{6D3490EC-145B-4650-96A1-A35F2E86A753}" destId="{C5914809-9A43-492A-AA87-D9116DBC8112}" srcOrd="0" destOrd="0" parTransId="{1274C764-EFC8-42A7-B9B2-B7CC321214C3}" sibTransId="{2BF0F116-0F97-499B-84C5-36C0344155F4}"/>
    <dgm:cxn modelId="{B976F88F-9A17-4A60-8BA3-65DEA2440120}" type="presOf" srcId="{A1F12260-1072-47B8-B707-DC19FB161822}" destId="{24474BD4-C95F-4CA7-95F5-C7AD811F4662}" srcOrd="0" destOrd="0" presId="urn:microsoft.com/office/officeart/2005/8/layout/vList6"/>
    <dgm:cxn modelId="{353FD3B8-E743-4565-A831-1EFDDF0D28A6}" type="presOf" srcId="{DA9965D5-CC66-4237-87AB-34595ECBB20B}" destId="{BF5801BD-0D07-454F-8552-B3282B24A80E}" srcOrd="0" destOrd="0" presId="urn:microsoft.com/office/officeart/2005/8/layout/vList6"/>
    <dgm:cxn modelId="{B2389A5D-D4A2-4B02-B571-39E043EF7733}" srcId="{ECFAD527-6741-46F4-992F-A56FE15AB0F8}" destId="{A1F12260-1072-47B8-B707-DC19FB161822}" srcOrd="5" destOrd="0" parTransId="{60542D1A-2B4C-4BB9-A7C2-F1BC03AE92C5}" sibTransId="{423A74FC-7039-4291-BB20-3D36314CBCB2}"/>
    <dgm:cxn modelId="{08908441-9F40-43DB-99C9-632D18DF7D6D}" srcId="{ECFAD527-6741-46F4-992F-A56FE15AB0F8}" destId="{6F15BD23-3ED0-4BDF-8FE8-B7C75BCE202E}" srcOrd="0" destOrd="0" parTransId="{E30C9774-A86B-4CC6-A9A7-6AC0E52D161C}" sibTransId="{A00E180D-22F7-452E-99BD-6E7E543D1432}"/>
    <dgm:cxn modelId="{743CC162-B2EA-468F-B273-BACF16D1C514}" type="presOf" srcId="{065B60ED-CA28-455C-BF6B-5322E69B47D3}" destId="{F9E8A9E0-DD34-4FBD-A99F-870E4C29F726}" srcOrd="0" destOrd="0" presId="urn:microsoft.com/office/officeart/2005/8/layout/vList6"/>
    <dgm:cxn modelId="{94023407-A0AE-44BD-900C-3D838F6F80BB}" srcId="{6F15BD23-3ED0-4BDF-8FE8-B7C75BCE202E}" destId="{4C97014B-386D-4A3D-8B4B-EE30231AB90E}" srcOrd="0" destOrd="0" parTransId="{716037EC-5977-496E-9312-1F2966292D06}" sibTransId="{CED90CD9-021E-4E5E-9951-BCA51164E902}"/>
    <dgm:cxn modelId="{45A99FC7-309F-4830-A0BB-ADB45CACA51C}" type="presOf" srcId="{44EDD43B-6852-438F-820B-5FCAC1847C74}" destId="{5B6CE625-B104-46D4-BF0A-ADF4D701B95B}" srcOrd="0" destOrd="0" presId="urn:microsoft.com/office/officeart/2005/8/layout/vList6"/>
    <dgm:cxn modelId="{6E31859C-BB63-4C31-B83C-997A87B13859}" type="presOf" srcId="{C5914809-9A43-492A-AA87-D9116DBC8112}" destId="{0222A5B6-DD1C-4514-ABFF-AC51DD1CAC49}" srcOrd="0" destOrd="0" presId="urn:microsoft.com/office/officeart/2005/8/layout/vList6"/>
    <dgm:cxn modelId="{7BE87999-E56D-425D-8D5F-F83523181CB1}" srcId="{ECFAD527-6741-46F4-992F-A56FE15AB0F8}" destId="{D95A5B97-B08B-44F1-805A-06162717A451}" srcOrd="2" destOrd="0" parTransId="{BC1E6EA6-4418-4529-A72A-2E9F1CD73471}" sibTransId="{51AA7DB5-DE93-4C33-BE44-F32FBF6762D5}"/>
    <dgm:cxn modelId="{ECFC904E-FCCB-4101-B734-F008FBD44F19}" srcId="{ECFAD527-6741-46F4-992F-A56FE15AB0F8}" destId="{44EDD43B-6852-438F-820B-5FCAC1847C74}" srcOrd="4" destOrd="0" parTransId="{55164BCF-2884-48D5-987A-838FBA2ECE8A}" sibTransId="{0E8E5023-A992-4017-A6BE-7437E79B2313}"/>
    <dgm:cxn modelId="{B37DB955-A26B-4E07-8EF6-0BD4D91122FF}" type="presOf" srcId="{3FED84C5-F904-4E01-86B1-5A971D23AFDC}" destId="{A73D2CD2-0821-4DA8-AEC8-CC0159B44379}" srcOrd="0" destOrd="0" presId="urn:microsoft.com/office/officeart/2005/8/layout/vList6"/>
    <dgm:cxn modelId="{C7257C26-160E-485A-93AA-20E08081770E}" type="presOf" srcId="{D95A5B97-B08B-44F1-805A-06162717A451}" destId="{BC4B9B10-F969-414E-B2B4-03C79D994CB8}" srcOrd="0" destOrd="0" presId="urn:microsoft.com/office/officeart/2005/8/layout/vList6"/>
    <dgm:cxn modelId="{87B16B11-4D31-4FDF-82B3-60322C02F0AA}" srcId="{A1F12260-1072-47B8-B707-DC19FB161822}" destId="{1331B895-669D-401E-AC76-223A0E5A1A2C}" srcOrd="0" destOrd="0" parTransId="{7F2A2F78-850B-4272-816A-D38DBF9953CE}" sibTransId="{64A1F5B6-1048-4F84-8977-30B096573D2C}"/>
    <dgm:cxn modelId="{9829485E-487E-4C2C-8354-F4774CE3D914}" type="presOf" srcId="{1331B895-669D-401E-AC76-223A0E5A1A2C}" destId="{92BA8BB0-422F-471B-856B-426F4683AE99}" srcOrd="0" destOrd="0" presId="urn:microsoft.com/office/officeart/2005/8/layout/vList6"/>
    <dgm:cxn modelId="{F7C5446F-45B3-411C-B76C-553F769278C9}" type="presOf" srcId="{ECFAD527-6741-46F4-992F-A56FE15AB0F8}" destId="{6C7309EC-32E8-4B11-9A28-3A3006CBFB83}" srcOrd="0" destOrd="0" presId="urn:microsoft.com/office/officeart/2005/8/layout/vList6"/>
    <dgm:cxn modelId="{DAF1B505-694F-442D-95ED-EBA2FF29DB80}" type="presOf" srcId="{6F15BD23-3ED0-4BDF-8FE8-B7C75BCE202E}" destId="{0EC9B874-390B-4FA1-87C8-63AA79198050}" srcOrd="0" destOrd="0" presId="urn:microsoft.com/office/officeart/2005/8/layout/vList6"/>
    <dgm:cxn modelId="{3C2CB712-38CF-4996-8BFD-18D5801664C7}" srcId="{44EDD43B-6852-438F-820B-5FCAC1847C74}" destId="{065B60ED-CA28-455C-BF6B-5322E69B47D3}" srcOrd="0" destOrd="0" parTransId="{821ED49E-4877-432C-A964-F4AD14D76BB0}" sibTransId="{463E8885-1BDC-40D5-B61F-7AC5CEBECEAD}"/>
    <dgm:cxn modelId="{F5EEECCB-933B-43D0-8791-3FE80C34E90E}" srcId="{3FED84C5-F904-4E01-86B1-5A971D23AFDC}" destId="{DA9965D5-CC66-4237-87AB-34595ECBB20B}" srcOrd="0" destOrd="0" parTransId="{AE12201E-5254-45E3-AC50-42C05C1BA088}" sibTransId="{D0D41BCB-A60C-4EF4-808B-DC0B97AA17AD}"/>
    <dgm:cxn modelId="{DC44994B-6BDA-4690-910A-307A32508FD7}" type="presParOf" srcId="{6C7309EC-32E8-4B11-9A28-3A3006CBFB83}" destId="{474EB799-8D1F-44E7-8E70-416BE22F6E8B}" srcOrd="0" destOrd="0" presId="urn:microsoft.com/office/officeart/2005/8/layout/vList6"/>
    <dgm:cxn modelId="{B5AEB00C-7EA8-424D-99BC-4EAF0740047D}" type="presParOf" srcId="{474EB799-8D1F-44E7-8E70-416BE22F6E8B}" destId="{0EC9B874-390B-4FA1-87C8-63AA79198050}" srcOrd="0" destOrd="0" presId="urn:microsoft.com/office/officeart/2005/8/layout/vList6"/>
    <dgm:cxn modelId="{D83DE3D9-B27E-4606-8A9F-D3532C229470}" type="presParOf" srcId="{474EB799-8D1F-44E7-8E70-416BE22F6E8B}" destId="{F2C23E09-82DF-422D-A7DB-5FBC67AFDD5A}" srcOrd="1" destOrd="0" presId="urn:microsoft.com/office/officeart/2005/8/layout/vList6"/>
    <dgm:cxn modelId="{0F934986-6BB6-44D5-8D2A-8AD772A72A3F}" type="presParOf" srcId="{6C7309EC-32E8-4B11-9A28-3A3006CBFB83}" destId="{90DED119-F199-40FB-B6E0-EA3E3EF3FD91}" srcOrd="1" destOrd="0" presId="urn:microsoft.com/office/officeart/2005/8/layout/vList6"/>
    <dgm:cxn modelId="{D8E68565-2860-409F-A198-A1DF1E4F07DF}" type="presParOf" srcId="{6C7309EC-32E8-4B11-9A28-3A3006CBFB83}" destId="{B2A606DA-E111-4793-9DC2-D4BB4CF12123}" srcOrd="2" destOrd="0" presId="urn:microsoft.com/office/officeart/2005/8/layout/vList6"/>
    <dgm:cxn modelId="{B1E0C009-54F0-44BD-BDB8-598AC097186A}" type="presParOf" srcId="{B2A606DA-E111-4793-9DC2-D4BB4CF12123}" destId="{A73D2CD2-0821-4DA8-AEC8-CC0159B44379}" srcOrd="0" destOrd="0" presId="urn:microsoft.com/office/officeart/2005/8/layout/vList6"/>
    <dgm:cxn modelId="{19AC85A5-1E73-4BBA-BC6A-4DA73F037BEA}" type="presParOf" srcId="{B2A606DA-E111-4793-9DC2-D4BB4CF12123}" destId="{BF5801BD-0D07-454F-8552-B3282B24A80E}" srcOrd="1" destOrd="0" presId="urn:microsoft.com/office/officeart/2005/8/layout/vList6"/>
    <dgm:cxn modelId="{CFC3D91A-44AD-4C61-9A17-5CD8852AF0FE}" type="presParOf" srcId="{6C7309EC-32E8-4B11-9A28-3A3006CBFB83}" destId="{77165511-3E7E-4BB2-B10D-7F9E1232B159}" srcOrd="3" destOrd="0" presId="urn:microsoft.com/office/officeart/2005/8/layout/vList6"/>
    <dgm:cxn modelId="{6386EA17-90E8-4DDB-B2D8-CAC9651C1AF4}" type="presParOf" srcId="{6C7309EC-32E8-4B11-9A28-3A3006CBFB83}" destId="{61FF4E9A-A0C7-4322-BAB9-199D1F4C5659}" srcOrd="4" destOrd="0" presId="urn:microsoft.com/office/officeart/2005/8/layout/vList6"/>
    <dgm:cxn modelId="{B8FD8307-DF41-415B-8831-866242E16BA8}" type="presParOf" srcId="{61FF4E9A-A0C7-4322-BAB9-199D1F4C5659}" destId="{BC4B9B10-F969-414E-B2B4-03C79D994CB8}" srcOrd="0" destOrd="0" presId="urn:microsoft.com/office/officeart/2005/8/layout/vList6"/>
    <dgm:cxn modelId="{A7434C65-A9F9-44FC-86EA-341DBD71AA84}" type="presParOf" srcId="{61FF4E9A-A0C7-4322-BAB9-199D1F4C5659}" destId="{EBCC97B8-AA4A-43D0-A9ED-1D991070337B}" srcOrd="1" destOrd="0" presId="urn:microsoft.com/office/officeart/2005/8/layout/vList6"/>
    <dgm:cxn modelId="{AD79D5DF-13B2-4F97-93B8-F2DCD9A72CB7}" type="presParOf" srcId="{6C7309EC-32E8-4B11-9A28-3A3006CBFB83}" destId="{11C2EC4C-C673-42C9-8883-D8E58F16F0E4}" srcOrd="5" destOrd="0" presId="urn:microsoft.com/office/officeart/2005/8/layout/vList6"/>
    <dgm:cxn modelId="{A82FDD3B-0E9E-4E8E-A373-05985352678D}" type="presParOf" srcId="{6C7309EC-32E8-4B11-9A28-3A3006CBFB83}" destId="{DB2D8599-61CC-44EA-BEAF-4E85D8CDBDB5}" srcOrd="6" destOrd="0" presId="urn:microsoft.com/office/officeart/2005/8/layout/vList6"/>
    <dgm:cxn modelId="{52FBB44F-4787-4856-B6B9-D1DD75E54FD1}" type="presParOf" srcId="{DB2D8599-61CC-44EA-BEAF-4E85D8CDBDB5}" destId="{46952841-AB76-4ECF-BBDC-64D3A2CA2813}" srcOrd="0" destOrd="0" presId="urn:microsoft.com/office/officeart/2005/8/layout/vList6"/>
    <dgm:cxn modelId="{02AAA4A4-92A4-4683-ABCB-A429480EA271}" type="presParOf" srcId="{DB2D8599-61CC-44EA-BEAF-4E85D8CDBDB5}" destId="{0222A5B6-DD1C-4514-ABFF-AC51DD1CAC49}" srcOrd="1" destOrd="0" presId="urn:microsoft.com/office/officeart/2005/8/layout/vList6"/>
    <dgm:cxn modelId="{57E5F6E7-9BEE-408C-89B3-9E116F59AA13}" type="presParOf" srcId="{6C7309EC-32E8-4B11-9A28-3A3006CBFB83}" destId="{8ECEBA14-631E-4946-97D2-22638F1206D6}" srcOrd="7" destOrd="0" presId="urn:microsoft.com/office/officeart/2005/8/layout/vList6"/>
    <dgm:cxn modelId="{C2BAE57B-560A-4C9B-9096-465ED7B7180A}" type="presParOf" srcId="{6C7309EC-32E8-4B11-9A28-3A3006CBFB83}" destId="{D1759790-79F4-4993-A00D-D3ED9C90A548}" srcOrd="8" destOrd="0" presId="urn:microsoft.com/office/officeart/2005/8/layout/vList6"/>
    <dgm:cxn modelId="{886040CC-35A7-4038-A047-BAFAA60C6199}" type="presParOf" srcId="{D1759790-79F4-4993-A00D-D3ED9C90A548}" destId="{5B6CE625-B104-46D4-BF0A-ADF4D701B95B}" srcOrd="0" destOrd="0" presId="urn:microsoft.com/office/officeart/2005/8/layout/vList6"/>
    <dgm:cxn modelId="{8CCA9275-546F-45C6-AA52-2C60E86570D3}" type="presParOf" srcId="{D1759790-79F4-4993-A00D-D3ED9C90A548}" destId="{F9E8A9E0-DD34-4FBD-A99F-870E4C29F726}" srcOrd="1" destOrd="0" presId="urn:microsoft.com/office/officeart/2005/8/layout/vList6"/>
    <dgm:cxn modelId="{8425EBF0-576C-4BF8-A7D4-D6BA675A36E3}" type="presParOf" srcId="{6C7309EC-32E8-4B11-9A28-3A3006CBFB83}" destId="{F3CA5F0F-0234-4E2B-9BFC-7D7237597C2C}" srcOrd="9" destOrd="0" presId="urn:microsoft.com/office/officeart/2005/8/layout/vList6"/>
    <dgm:cxn modelId="{E0149CF6-F3B2-40C0-BD63-8562E91BD638}" type="presParOf" srcId="{6C7309EC-32E8-4B11-9A28-3A3006CBFB83}" destId="{2590B626-9D7E-4A95-B397-9D4C379058B6}" srcOrd="10" destOrd="0" presId="urn:microsoft.com/office/officeart/2005/8/layout/vList6"/>
    <dgm:cxn modelId="{1FC15CC7-22CE-4F68-B060-A954344522EE}" type="presParOf" srcId="{2590B626-9D7E-4A95-B397-9D4C379058B6}" destId="{24474BD4-C95F-4CA7-95F5-C7AD811F4662}" srcOrd="0" destOrd="0" presId="urn:microsoft.com/office/officeart/2005/8/layout/vList6"/>
    <dgm:cxn modelId="{90B8161E-FA0E-454E-9295-8F5A583F897A}" type="presParOf" srcId="{2590B626-9D7E-4A95-B397-9D4C379058B6}" destId="{92BA8BB0-422F-471B-856B-426F4683AE9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78E133-388A-4FF2-A544-DE047321C5B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D4AE010-B3CE-4AB1-B753-96C52EDE8899}">
      <dgm:prSet phldrT="[Text]"/>
      <dgm:spPr/>
      <dgm:t>
        <a:bodyPr/>
        <a:lstStyle/>
        <a:p>
          <a:r>
            <a:rPr lang="en-US" dirty="0" smtClean="0"/>
            <a:t>Training </a:t>
          </a:r>
          <a:endParaRPr lang="en-US" dirty="0"/>
        </a:p>
      </dgm:t>
    </dgm:pt>
    <dgm:pt modelId="{87F4416B-A260-4D19-AFB5-429610758824}" type="parTrans" cxnId="{05BD59A5-5301-4F1F-B5E2-5F25849B573B}">
      <dgm:prSet/>
      <dgm:spPr/>
      <dgm:t>
        <a:bodyPr/>
        <a:lstStyle/>
        <a:p>
          <a:endParaRPr lang="en-US"/>
        </a:p>
      </dgm:t>
    </dgm:pt>
    <dgm:pt modelId="{43F62130-4A00-43FD-A4B0-CCAC5FB81B06}" type="sibTrans" cxnId="{05BD59A5-5301-4F1F-B5E2-5F25849B573B}">
      <dgm:prSet/>
      <dgm:spPr/>
      <dgm:t>
        <a:bodyPr/>
        <a:lstStyle/>
        <a:p>
          <a:endParaRPr lang="en-US"/>
        </a:p>
      </dgm:t>
    </dgm:pt>
    <dgm:pt modelId="{CC54BEF8-FA1D-48B5-ACFE-24D785DB1251}">
      <dgm:prSet phldrT="[Text]"/>
      <dgm:spPr/>
      <dgm:t>
        <a:bodyPr/>
        <a:lstStyle/>
        <a:p>
          <a:r>
            <a:rPr lang="en-US" dirty="0" smtClean="0"/>
            <a:t>EEO considerations</a:t>
          </a:r>
          <a:endParaRPr lang="en-US" dirty="0"/>
        </a:p>
      </dgm:t>
    </dgm:pt>
    <dgm:pt modelId="{1211957E-EBEE-4C1D-9EB7-22C6ECE7B02E}" type="parTrans" cxnId="{35BD0E56-AF78-4865-AABD-2834AE8E3596}">
      <dgm:prSet/>
      <dgm:spPr/>
      <dgm:t>
        <a:bodyPr/>
        <a:lstStyle/>
        <a:p>
          <a:endParaRPr lang="en-US"/>
        </a:p>
      </dgm:t>
    </dgm:pt>
    <dgm:pt modelId="{06F5D906-7491-48D6-A565-7BFE7AE18A75}" type="sibTrans" cxnId="{35BD0E56-AF78-4865-AABD-2834AE8E3596}">
      <dgm:prSet/>
      <dgm:spPr/>
      <dgm:t>
        <a:bodyPr/>
        <a:lstStyle/>
        <a:p>
          <a:endParaRPr lang="en-US"/>
        </a:p>
      </dgm:t>
    </dgm:pt>
    <dgm:pt modelId="{BE0DAD89-C1F4-4789-8149-504257B3E222}">
      <dgm:prSet phldrT="[Text]"/>
      <dgm:spPr/>
      <dgm:t>
        <a:bodyPr/>
        <a:lstStyle/>
        <a:p>
          <a:r>
            <a:rPr lang="en-US" dirty="0" smtClean="0"/>
            <a:t>Questions do’s and don’ts</a:t>
          </a:r>
          <a:endParaRPr lang="en-US" dirty="0"/>
        </a:p>
      </dgm:t>
    </dgm:pt>
    <dgm:pt modelId="{8DBD1041-A786-4EFD-9FA7-CF686DB5D3F1}" type="parTrans" cxnId="{3F3964D0-27CB-4624-82CA-DEAD83E8BE37}">
      <dgm:prSet/>
      <dgm:spPr/>
      <dgm:t>
        <a:bodyPr/>
        <a:lstStyle/>
        <a:p>
          <a:endParaRPr lang="en-US"/>
        </a:p>
      </dgm:t>
    </dgm:pt>
    <dgm:pt modelId="{604C1C49-2E6E-4D92-93A6-D0A04D9F722C}" type="sibTrans" cxnId="{3F3964D0-27CB-4624-82CA-DEAD83E8BE37}">
      <dgm:prSet/>
      <dgm:spPr/>
      <dgm:t>
        <a:bodyPr/>
        <a:lstStyle/>
        <a:p>
          <a:endParaRPr lang="en-US"/>
        </a:p>
      </dgm:t>
    </dgm:pt>
    <dgm:pt modelId="{C00ADF8C-DE75-437A-A81B-F495E4F4F8A7}">
      <dgm:prSet phldrT="[Text]"/>
      <dgm:spPr/>
      <dgm:t>
        <a:bodyPr/>
        <a:lstStyle/>
        <a:p>
          <a:r>
            <a:rPr lang="en-US" dirty="0" smtClean="0"/>
            <a:t>Process </a:t>
          </a:r>
          <a:endParaRPr lang="en-US" dirty="0"/>
        </a:p>
      </dgm:t>
    </dgm:pt>
    <dgm:pt modelId="{AA028B05-5F9F-4882-B0A1-4AB7BE308A52}" type="parTrans" cxnId="{B975D657-D3B4-4943-9406-A053EBCF1E52}">
      <dgm:prSet/>
      <dgm:spPr/>
      <dgm:t>
        <a:bodyPr/>
        <a:lstStyle/>
        <a:p>
          <a:endParaRPr lang="en-US"/>
        </a:p>
      </dgm:t>
    </dgm:pt>
    <dgm:pt modelId="{B5A632FE-BF0C-4C1E-A8E8-029D720A8CA9}" type="sibTrans" cxnId="{B975D657-D3B4-4943-9406-A053EBCF1E52}">
      <dgm:prSet/>
      <dgm:spPr/>
      <dgm:t>
        <a:bodyPr/>
        <a:lstStyle/>
        <a:p>
          <a:endParaRPr lang="en-US"/>
        </a:p>
      </dgm:t>
    </dgm:pt>
    <dgm:pt modelId="{A8FEAEA6-83C9-4D12-A1BA-5FA7C3FB4BE4}">
      <dgm:prSet phldrT="[Text]"/>
      <dgm:spPr/>
      <dgm:t>
        <a:bodyPr/>
        <a:lstStyle/>
        <a:p>
          <a:r>
            <a:rPr lang="en-US" dirty="0" smtClean="0"/>
            <a:t>Company process clearly understood</a:t>
          </a:r>
          <a:endParaRPr lang="en-US" dirty="0"/>
        </a:p>
      </dgm:t>
    </dgm:pt>
    <dgm:pt modelId="{C9FF596B-D788-4FB0-8354-BA28B01E8E4D}" type="parTrans" cxnId="{FDC9EAAE-AE34-4B55-BCBA-B9601A9B2DDC}">
      <dgm:prSet/>
      <dgm:spPr/>
      <dgm:t>
        <a:bodyPr/>
        <a:lstStyle/>
        <a:p>
          <a:endParaRPr lang="en-US"/>
        </a:p>
      </dgm:t>
    </dgm:pt>
    <dgm:pt modelId="{F6279EB2-CAAC-4624-878C-0DEF7711BBC9}" type="sibTrans" cxnId="{FDC9EAAE-AE34-4B55-BCBA-B9601A9B2DDC}">
      <dgm:prSet/>
      <dgm:spPr/>
      <dgm:t>
        <a:bodyPr/>
        <a:lstStyle/>
        <a:p>
          <a:endParaRPr lang="en-US"/>
        </a:p>
      </dgm:t>
    </dgm:pt>
    <dgm:pt modelId="{B434504F-B258-4823-81C3-480BD33C5D90}">
      <dgm:prSet phldrT="[Text]"/>
      <dgm:spPr/>
      <dgm:t>
        <a:bodyPr/>
        <a:lstStyle/>
        <a:p>
          <a:r>
            <a:rPr lang="en-US" dirty="0" smtClean="0"/>
            <a:t>Decision to interview</a:t>
          </a:r>
          <a:endParaRPr lang="en-US" dirty="0"/>
        </a:p>
      </dgm:t>
    </dgm:pt>
    <dgm:pt modelId="{C0351903-BEDC-4912-85C7-466AFC99541A}" type="parTrans" cxnId="{DBC46232-87F7-4D21-8786-C1D85668C04F}">
      <dgm:prSet/>
      <dgm:spPr/>
      <dgm:t>
        <a:bodyPr/>
        <a:lstStyle/>
        <a:p>
          <a:endParaRPr lang="en-US"/>
        </a:p>
      </dgm:t>
    </dgm:pt>
    <dgm:pt modelId="{7680F02C-1D7B-4371-9F65-169D474B4106}" type="sibTrans" cxnId="{DBC46232-87F7-4D21-8786-C1D85668C04F}">
      <dgm:prSet/>
      <dgm:spPr/>
      <dgm:t>
        <a:bodyPr/>
        <a:lstStyle/>
        <a:p>
          <a:endParaRPr lang="en-US"/>
        </a:p>
      </dgm:t>
    </dgm:pt>
    <dgm:pt modelId="{26E2AD94-94B6-42D2-B9F4-4AC85BA4DEF7}">
      <dgm:prSet phldrT="[Text]"/>
      <dgm:spPr/>
      <dgm:t>
        <a:bodyPr/>
        <a:lstStyle/>
        <a:p>
          <a:r>
            <a:rPr lang="en-US" dirty="0" smtClean="0"/>
            <a:t>Company policy</a:t>
          </a:r>
          <a:endParaRPr lang="en-US" dirty="0"/>
        </a:p>
      </dgm:t>
    </dgm:pt>
    <dgm:pt modelId="{791F4738-C6F3-4197-BC3C-0F15636216D4}" type="parTrans" cxnId="{69B8A58E-AF4B-421D-92C9-BDFD3F3A7B54}">
      <dgm:prSet/>
      <dgm:spPr/>
    </dgm:pt>
    <dgm:pt modelId="{4C157DE9-2AA1-4F30-B331-ABFC19B14639}" type="sibTrans" cxnId="{69B8A58E-AF4B-421D-92C9-BDFD3F3A7B54}">
      <dgm:prSet/>
      <dgm:spPr/>
    </dgm:pt>
    <dgm:pt modelId="{A631E5B8-BCF8-4A80-9E53-4417B3F80CF3}">
      <dgm:prSet phldrT="[Text]"/>
      <dgm:spPr/>
      <dgm:t>
        <a:bodyPr/>
        <a:lstStyle/>
        <a:p>
          <a:r>
            <a:rPr lang="en-US" dirty="0" smtClean="0"/>
            <a:t>Other: OFCCP if applicable</a:t>
          </a:r>
          <a:endParaRPr lang="en-US" dirty="0"/>
        </a:p>
      </dgm:t>
    </dgm:pt>
    <dgm:pt modelId="{C31333E0-8356-416D-B9E8-660231F9EAE8}" type="parTrans" cxnId="{34760A87-4AD7-47B7-A13E-3A24CB80DD01}">
      <dgm:prSet/>
      <dgm:spPr/>
    </dgm:pt>
    <dgm:pt modelId="{1549A583-210A-44F1-90E3-F6B3C5D62B1C}" type="sibTrans" cxnId="{34760A87-4AD7-47B7-A13E-3A24CB80DD01}">
      <dgm:prSet/>
      <dgm:spPr/>
    </dgm:pt>
    <dgm:pt modelId="{F9ED4663-3E8E-4E90-AC17-6E0CE31AAB89}">
      <dgm:prSet phldrT="[Text]"/>
      <dgm:spPr/>
      <dgm:t>
        <a:bodyPr/>
        <a:lstStyle/>
        <a:p>
          <a:r>
            <a:rPr lang="en-US" dirty="0" smtClean="0"/>
            <a:t>Importance of recordkeeping (dispositioning candidates)</a:t>
          </a:r>
          <a:endParaRPr lang="en-US" dirty="0"/>
        </a:p>
      </dgm:t>
    </dgm:pt>
    <dgm:pt modelId="{EC9A8761-F6CD-4525-8C9F-A8493362AC58}" type="parTrans" cxnId="{892E6A70-7201-4BF0-9E15-375FE9AFED39}">
      <dgm:prSet/>
      <dgm:spPr/>
    </dgm:pt>
    <dgm:pt modelId="{E91AC2FD-BC5E-4515-A604-B43CD16EEC3C}" type="sibTrans" cxnId="{892E6A70-7201-4BF0-9E15-375FE9AFED39}">
      <dgm:prSet/>
      <dgm:spPr/>
    </dgm:pt>
    <dgm:pt modelId="{1655B77F-FD6D-430B-B1F1-AD636F8A3DED}">
      <dgm:prSet phldrT="[Text]"/>
      <dgm:spPr/>
      <dgm:t>
        <a:bodyPr/>
        <a:lstStyle/>
        <a:p>
          <a:r>
            <a:rPr lang="en-US" dirty="0" smtClean="0"/>
            <a:t>Recordkeeping (dispositioning candidates)</a:t>
          </a:r>
          <a:endParaRPr lang="en-US" dirty="0"/>
        </a:p>
      </dgm:t>
    </dgm:pt>
    <dgm:pt modelId="{BBCD973D-BAC1-4719-87D1-4446ECF3E200}" type="parTrans" cxnId="{5FE6936F-027B-4A0F-AF22-C4C54504342E}">
      <dgm:prSet/>
      <dgm:spPr/>
    </dgm:pt>
    <dgm:pt modelId="{7B2443BA-1CD4-46F8-A129-FC7BEB6B2CEE}" type="sibTrans" cxnId="{5FE6936F-027B-4A0F-AF22-C4C54504342E}">
      <dgm:prSet/>
      <dgm:spPr/>
    </dgm:pt>
    <dgm:pt modelId="{C96CF9D1-8741-469E-89B7-398D48EB4C5C}">
      <dgm:prSet phldrT="[Text]"/>
      <dgm:spPr/>
      <dgm:t>
        <a:bodyPr/>
        <a:lstStyle/>
        <a:p>
          <a:r>
            <a:rPr lang="en-US" dirty="0" smtClean="0"/>
            <a:t>Timely communication with HR re: interviewing, offers, etc.</a:t>
          </a:r>
          <a:endParaRPr lang="en-US" dirty="0"/>
        </a:p>
      </dgm:t>
    </dgm:pt>
    <dgm:pt modelId="{AB4EF967-A30B-4FBA-A9BD-A68D4283A5C4}" type="parTrans" cxnId="{5BE18DBD-384A-4ED3-B38B-EC8034950F17}">
      <dgm:prSet/>
      <dgm:spPr/>
    </dgm:pt>
    <dgm:pt modelId="{6B424A0E-2873-4710-8F08-9B3EDB0E7935}" type="sibTrans" cxnId="{5BE18DBD-384A-4ED3-B38B-EC8034950F17}">
      <dgm:prSet/>
      <dgm:spPr/>
    </dgm:pt>
    <dgm:pt modelId="{059D11AF-31C3-4D7F-8ECB-A7258C8D149C}">
      <dgm:prSet phldrT="[Text]"/>
      <dgm:spPr/>
      <dgm:t>
        <a:bodyPr/>
        <a:lstStyle/>
        <a:p>
          <a:r>
            <a:rPr lang="en-US" dirty="0" smtClean="0"/>
            <a:t>Diversity considerations</a:t>
          </a:r>
          <a:endParaRPr lang="en-US" dirty="0"/>
        </a:p>
      </dgm:t>
    </dgm:pt>
    <dgm:pt modelId="{CB5DC397-5B79-4D6D-8CCD-BBD06E7B9ABA}" type="parTrans" cxnId="{E74B781C-AD40-4308-B573-9423C11B84E5}">
      <dgm:prSet/>
      <dgm:spPr/>
    </dgm:pt>
    <dgm:pt modelId="{A3780B5E-428A-48D3-9292-C5152C0ABC3F}" type="sibTrans" cxnId="{E74B781C-AD40-4308-B573-9423C11B84E5}">
      <dgm:prSet/>
      <dgm:spPr/>
    </dgm:pt>
    <dgm:pt modelId="{5A47F273-8013-4D34-BF26-D14EB1EF301E}">
      <dgm:prSet phldrT="[Text]"/>
      <dgm:spPr/>
      <dgm:t>
        <a:bodyPr/>
        <a:lstStyle/>
        <a:p>
          <a:r>
            <a:rPr lang="en-US" dirty="0" smtClean="0"/>
            <a:t>Compliance</a:t>
          </a:r>
          <a:endParaRPr lang="en-US" dirty="0"/>
        </a:p>
      </dgm:t>
    </dgm:pt>
    <dgm:pt modelId="{D9275AFA-FA76-4ADA-A84D-66A882D48A1F}" type="parTrans" cxnId="{FC9B1C42-48AC-45EE-BB86-E1B331B66846}">
      <dgm:prSet/>
      <dgm:spPr/>
    </dgm:pt>
    <dgm:pt modelId="{58B81A18-C1EC-44B1-9E29-2B6057543ECA}" type="sibTrans" cxnId="{FC9B1C42-48AC-45EE-BB86-E1B331B66846}">
      <dgm:prSet/>
      <dgm:spPr/>
    </dgm:pt>
    <dgm:pt modelId="{30A6FB37-671D-4383-B3E9-898226000F9E}">
      <dgm:prSet phldrT="[Text]"/>
      <dgm:spPr/>
      <dgm:t>
        <a:bodyPr/>
        <a:lstStyle/>
        <a:p>
          <a:r>
            <a:rPr lang="en-US" dirty="0" smtClean="0"/>
            <a:t>Coordinate with HR (depending on company process)</a:t>
          </a:r>
          <a:endParaRPr lang="en-US" dirty="0"/>
        </a:p>
      </dgm:t>
    </dgm:pt>
    <dgm:pt modelId="{95DF7507-8ED1-468C-AC7E-5D2FB43DE5CC}" type="parTrans" cxnId="{A257CF91-7EB9-4560-B1D8-A29605861A7A}">
      <dgm:prSet/>
      <dgm:spPr/>
    </dgm:pt>
    <dgm:pt modelId="{4D4E9D4A-B6BB-44A6-B550-11A3058C038D}" type="sibTrans" cxnId="{A257CF91-7EB9-4560-B1D8-A29605861A7A}">
      <dgm:prSet/>
      <dgm:spPr/>
    </dgm:pt>
    <dgm:pt modelId="{CBC890AC-213B-4B32-8057-C403375C0E98}" type="pres">
      <dgm:prSet presAssocID="{5878E133-388A-4FF2-A544-DE047321C5BA}" presName="Name0" presStyleCnt="0">
        <dgm:presLayoutVars>
          <dgm:dir/>
          <dgm:animLvl val="lvl"/>
          <dgm:resizeHandles/>
        </dgm:presLayoutVars>
      </dgm:prSet>
      <dgm:spPr/>
      <dgm:t>
        <a:bodyPr/>
        <a:lstStyle/>
        <a:p>
          <a:endParaRPr lang="en-US"/>
        </a:p>
      </dgm:t>
    </dgm:pt>
    <dgm:pt modelId="{F95AD9D1-6681-4870-9BAE-62630ED33B67}" type="pres">
      <dgm:prSet presAssocID="{3D4AE010-B3CE-4AB1-B753-96C52EDE8899}" presName="linNode" presStyleCnt="0"/>
      <dgm:spPr/>
    </dgm:pt>
    <dgm:pt modelId="{CF2405DE-E486-40D4-9292-0C25DFB5D1C3}" type="pres">
      <dgm:prSet presAssocID="{3D4AE010-B3CE-4AB1-B753-96C52EDE8899}" presName="parentShp" presStyleLbl="node1" presStyleIdx="0" presStyleCnt="3">
        <dgm:presLayoutVars>
          <dgm:bulletEnabled val="1"/>
        </dgm:presLayoutVars>
      </dgm:prSet>
      <dgm:spPr/>
      <dgm:t>
        <a:bodyPr/>
        <a:lstStyle/>
        <a:p>
          <a:endParaRPr lang="en-US"/>
        </a:p>
      </dgm:t>
    </dgm:pt>
    <dgm:pt modelId="{4774A1F9-DFEF-4411-B8B3-2F05BCEC571A}" type="pres">
      <dgm:prSet presAssocID="{3D4AE010-B3CE-4AB1-B753-96C52EDE8899}" presName="childShp" presStyleLbl="bgAccFollowNode1" presStyleIdx="0" presStyleCnt="3">
        <dgm:presLayoutVars>
          <dgm:bulletEnabled val="1"/>
        </dgm:presLayoutVars>
      </dgm:prSet>
      <dgm:spPr/>
      <dgm:t>
        <a:bodyPr/>
        <a:lstStyle/>
        <a:p>
          <a:endParaRPr lang="en-US"/>
        </a:p>
      </dgm:t>
    </dgm:pt>
    <dgm:pt modelId="{F28E2F25-AA6D-45EF-B0D6-A1FFF1BFABDC}" type="pres">
      <dgm:prSet presAssocID="{43F62130-4A00-43FD-A4B0-CCAC5FB81B06}" presName="spacing" presStyleCnt="0"/>
      <dgm:spPr/>
    </dgm:pt>
    <dgm:pt modelId="{53DCE3A4-21CF-4E34-9B8A-2718FFAF4DA5}" type="pres">
      <dgm:prSet presAssocID="{C00ADF8C-DE75-437A-A81B-F495E4F4F8A7}" presName="linNode" presStyleCnt="0"/>
      <dgm:spPr/>
    </dgm:pt>
    <dgm:pt modelId="{72863287-852E-4F22-8380-0EC6D03354D2}" type="pres">
      <dgm:prSet presAssocID="{C00ADF8C-DE75-437A-A81B-F495E4F4F8A7}" presName="parentShp" presStyleLbl="node1" presStyleIdx="1" presStyleCnt="3">
        <dgm:presLayoutVars>
          <dgm:bulletEnabled val="1"/>
        </dgm:presLayoutVars>
      </dgm:prSet>
      <dgm:spPr/>
      <dgm:t>
        <a:bodyPr/>
        <a:lstStyle/>
        <a:p>
          <a:endParaRPr lang="en-US"/>
        </a:p>
      </dgm:t>
    </dgm:pt>
    <dgm:pt modelId="{0FC2C2AC-D74D-4D0A-80DC-881E6C0F80CA}" type="pres">
      <dgm:prSet presAssocID="{C00ADF8C-DE75-437A-A81B-F495E4F4F8A7}" presName="childShp" presStyleLbl="bgAccFollowNode1" presStyleIdx="1" presStyleCnt="3">
        <dgm:presLayoutVars>
          <dgm:bulletEnabled val="1"/>
        </dgm:presLayoutVars>
      </dgm:prSet>
      <dgm:spPr/>
      <dgm:t>
        <a:bodyPr/>
        <a:lstStyle/>
        <a:p>
          <a:endParaRPr lang="en-US"/>
        </a:p>
      </dgm:t>
    </dgm:pt>
    <dgm:pt modelId="{60124D5A-3A3A-460F-B2CF-20E65666F7BE}" type="pres">
      <dgm:prSet presAssocID="{B5A632FE-BF0C-4C1E-A8E8-029D720A8CA9}" presName="spacing" presStyleCnt="0"/>
      <dgm:spPr/>
    </dgm:pt>
    <dgm:pt modelId="{8EE3460D-A907-4D21-87D1-C2CD579C1C17}" type="pres">
      <dgm:prSet presAssocID="{B434504F-B258-4823-81C3-480BD33C5D90}" presName="linNode" presStyleCnt="0"/>
      <dgm:spPr/>
    </dgm:pt>
    <dgm:pt modelId="{93E0CDF1-0709-40AF-985A-A13A7BD17902}" type="pres">
      <dgm:prSet presAssocID="{B434504F-B258-4823-81C3-480BD33C5D90}" presName="parentShp" presStyleLbl="node1" presStyleIdx="2" presStyleCnt="3">
        <dgm:presLayoutVars>
          <dgm:bulletEnabled val="1"/>
        </dgm:presLayoutVars>
      </dgm:prSet>
      <dgm:spPr/>
      <dgm:t>
        <a:bodyPr/>
        <a:lstStyle/>
        <a:p>
          <a:endParaRPr lang="en-US"/>
        </a:p>
      </dgm:t>
    </dgm:pt>
    <dgm:pt modelId="{B4788F12-FA54-498A-933D-8E7503CE036F}" type="pres">
      <dgm:prSet presAssocID="{B434504F-B258-4823-81C3-480BD33C5D90}" presName="childShp" presStyleLbl="bgAccFollowNode1" presStyleIdx="2" presStyleCnt="3">
        <dgm:presLayoutVars>
          <dgm:bulletEnabled val="1"/>
        </dgm:presLayoutVars>
      </dgm:prSet>
      <dgm:spPr/>
      <dgm:t>
        <a:bodyPr/>
        <a:lstStyle/>
        <a:p>
          <a:endParaRPr lang="en-US"/>
        </a:p>
      </dgm:t>
    </dgm:pt>
  </dgm:ptLst>
  <dgm:cxnLst>
    <dgm:cxn modelId="{35BD0E56-AF78-4865-AABD-2834AE8E3596}" srcId="{3D4AE010-B3CE-4AB1-B753-96C52EDE8899}" destId="{CC54BEF8-FA1D-48B5-ACFE-24D785DB1251}" srcOrd="0" destOrd="0" parTransId="{1211957E-EBEE-4C1D-9EB7-22C6ECE7B02E}" sibTransId="{06F5D906-7491-48D6-A565-7BFE7AE18A75}"/>
    <dgm:cxn modelId="{E74B781C-AD40-4308-B573-9423C11B84E5}" srcId="{B434504F-B258-4823-81C3-480BD33C5D90}" destId="{059D11AF-31C3-4D7F-8ECB-A7258C8D149C}" srcOrd="0" destOrd="0" parTransId="{CB5DC397-5B79-4D6D-8CCD-BBD06E7B9ABA}" sibTransId="{A3780B5E-428A-48D3-9292-C5152C0ABC3F}"/>
    <dgm:cxn modelId="{DBC46232-87F7-4D21-8786-C1D85668C04F}" srcId="{5878E133-388A-4FF2-A544-DE047321C5BA}" destId="{B434504F-B258-4823-81C3-480BD33C5D90}" srcOrd="2" destOrd="0" parTransId="{C0351903-BEDC-4912-85C7-466AFC99541A}" sibTransId="{7680F02C-1D7B-4371-9F65-169D474B4106}"/>
    <dgm:cxn modelId="{6C76B84E-140F-4A0D-B234-ED7D53E505F7}" type="presOf" srcId="{26E2AD94-94B6-42D2-B9F4-4AC85BA4DEF7}" destId="{4774A1F9-DFEF-4411-B8B3-2F05BCEC571A}" srcOrd="0" destOrd="2" presId="urn:microsoft.com/office/officeart/2005/8/layout/vList6"/>
    <dgm:cxn modelId="{FBC4240D-5B2A-4430-9A84-2122B248AD22}" type="presOf" srcId="{059D11AF-31C3-4D7F-8ECB-A7258C8D149C}" destId="{B4788F12-FA54-498A-933D-8E7503CE036F}" srcOrd="0" destOrd="0" presId="urn:microsoft.com/office/officeart/2005/8/layout/vList6"/>
    <dgm:cxn modelId="{53EBFC95-F7DA-4C78-AD72-C764EEC50AF5}" type="presOf" srcId="{5A47F273-8013-4D34-BF26-D14EB1EF301E}" destId="{B4788F12-FA54-498A-933D-8E7503CE036F}" srcOrd="0" destOrd="1" presId="urn:microsoft.com/office/officeart/2005/8/layout/vList6"/>
    <dgm:cxn modelId="{D2503AC2-D663-48CB-8189-6C4BFA4D6340}" type="presOf" srcId="{CC54BEF8-FA1D-48B5-ACFE-24D785DB1251}" destId="{4774A1F9-DFEF-4411-B8B3-2F05BCEC571A}" srcOrd="0" destOrd="0" presId="urn:microsoft.com/office/officeart/2005/8/layout/vList6"/>
    <dgm:cxn modelId="{69B8A58E-AF4B-421D-92C9-BDFD3F3A7B54}" srcId="{3D4AE010-B3CE-4AB1-B753-96C52EDE8899}" destId="{26E2AD94-94B6-42D2-B9F4-4AC85BA4DEF7}" srcOrd="2" destOrd="0" parTransId="{791F4738-C6F3-4197-BC3C-0F15636216D4}" sibTransId="{4C157DE9-2AA1-4F30-B331-ABFC19B14639}"/>
    <dgm:cxn modelId="{156AB578-7693-46BB-8FA4-BEAB3B137271}" type="presOf" srcId="{A631E5B8-BCF8-4A80-9E53-4417B3F80CF3}" destId="{4774A1F9-DFEF-4411-B8B3-2F05BCEC571A}" srcOrd="0" destOrd="4" presId="urn:microsoft.com/office/officeart/2005/8/layout/vList6"/>
    <dgm:cxn modelId="{05BD59A5-5301-4F1F-B5E2-5F25849B573B}" srcId="{5878E133-388A-4FF2-A544-DE047321C5BA}" destId="{3D4AE010-B3CE-4AB1-B753-96C52EDE8899}" srcOrd="0" destOrd="0" parTransId="{87F4416B-A260-4D19-AFB5-429610758824}" sibTransId="{43F62130-4A00-43FD-A4B0-CCAC5FB81B06}"/>
    <dgm:cxn modelId="{5FE6936F-027B-4A0F-AF22-C4C54504342E}" srcId="{C00ADF8C-DE75-437A-A81B-F495E4F4F8A7}" destId="{1655B77F-FD6D-430B-B1F1-AD636F8A3DED}" srcOrd="1" destOrd="0" parTransId="{BBCD973D-BAC1-4719-87D1-4446ECF3E200}" sibTransId="{7B2443BA-1CD4-46F8-A129-FC7BEB6B2CEE}"/>
    <dgm:cxn modelId="{38A3E30C-B453-4A28-88EE-482F7643F9D5}" type="presOf" srcId="{C96CF9D1-8741-469E-89B7-398D48EB4C5C}" destId="{0FC2C2AC-D74D-4D0A-80DC-881E6C0F80CA}" srcOrd="0" destOrd="2" presId="urn:microsoft.com/office/officeart/2005/8/layout/vList6"/>
    <dgm:cxn modelId="{D96C4CE5-0AA2-4A58-8A0B-FD9F77A928C4}" type="presOf" srcId="{BE0DAD89-C1F4-4789-8149-504257B3E222}" destId="{4774A1F9-DFEF-4411-B8B3-2F05BCEC571A}" srcOrd="0" destOrd="1" presId="urn:microsoft.com/office/officeart/2005/8/layout/vList6"/>
    <dgm:cxn modelId="{892E6A70-7201-4BF0-9E15-375FE9AFED39}" srcId="{3D4AE010-B3CE-4AB1-B753-96C52EDE8899}" destId="{F9ED4663-3E8E-4E90-AC17-6E0CE31AAB89}" srcOrd="3" destOrd="0" parTransId="{EC9A8761-F6CD-4525-8C9F-A8493362AC58}" sibTransId="{E91AC2FD-BC5E-4515-A604-B43CD16EEC3C}"/>
    <dgm:cxn modelId="{DDEF222A-CCFB-46D4-88F9-F447EB461A31}" type="presOf" srcId="{A8FEAEA6-83C9-4D12-A1BA-5FA7C3FB4BE4}" destId="{0FC2C2AC-D74D-4D0A-80DC-881E6C0F80CA}" srcOrd="0" destOrd="0" presId="urn:microsoft.com/office/officeart/2005/8/layout/vList6"/>
    <dgm:cxn modelId="{B975D657-D3B4-4943-9406-A053EBCF1E52}" srcId="{5878E133-388A-4FF2-A544-DE047321C5BA}" destId="{C00ADF8C-DE75-437A-A81B-F495E4F4F8A7}" srcOrd="1" destOrd="0" parTransId="{AA028B05-5F9F-4882-B0A1-4AB7BE308A52}" sibTransId="{B5A632FE-BF0C-4C1E-A8E8-029D720A8CA9}"/>
    <dgm:cxn modelId="{CCF3C7E0-1102-4FF0-8A31-C9F4BEDEECAB}" type="presOf" srcId="{30A6FB37-671D-4383-B3E9-898226000F9E}" destId="{B4788F12-FA54-498A-933D-8E7503CE036F}" srcOrd="0" destOrd="2" presId="urn:microsoft.com/office/officeart/2005/8/layout/vList6"/>
    <dgm:cxn modelId="{A257CF91-7EB9-4560-B1D8-A29605861A7A}" srcId="{B434504F-B258-4823-81C3-480BD33C5D90}" destId="{30A6FB37-671D-4383-B3E9-898226000F9E}" srcOrd="2" destOrd="0" parTransId="{95DF7507-8ED1-468C-AC7E-5D2FB43DE5CC}" sibTransId="{4D4E9D4A-B6BB-44A6-B550-11A3058C038D}"/>
    <dgm:cxn modelId="{7C360C64-7CF3-4208-AB9F-B677DE6A3DE6}" type="presOf" srcId="{5878E133-388A-4FF2-A544-DE047321C5BA}" destId="{CBC890AC-213B-4B32-8057-C403375C0E98}" srcOrd="0" destOrd="0" presId="urn:microsoft.com/office/officeart/2005/8/layout/vList6"/>
    <dgm:cxn modelId="{73E8543F-6612-4D34-BCA5-743262190543}" type="presOf" srcId="{3D4AE010-B3CE-4AB1-B753-96C52EDE8899}" destId="{CF2405DE-E486-40D4-9292-0C25DFB5D1C3}" srcOrd="0" destOrd="0" presId="urn:microsoft.com/office/officeart/2005/8/layout/vList6"/>
    <dgm:cxn modelId="{3F3964D0-27CB-4624-82CA-DEAD83E8BE37}" srcId="{3D4AE010-B3CE-4AB1-B753-96C52EDE8899}" destId="{BE0DAD89-C1F4-4789-8149-504257B3E222}" srcOrd="1" destOrd="0" parTransId="{8DBD1041-A786-4EFD-9FA7-CF686DB5D3F1}" sibTransId="{604C1C49-2E6E-4D92-93A6-D0A04D9F722C}"/>
    <dgm:cxn modelId="{FC9B1C42-48AC-45EE-BB86-E1B331B66846}" srcId="{B434504F-B258-4823-81C3-480BD33C5D90}" destId="{5A47F273-8013-4D34-BF26-D14EB1EF301E}" srcOrd="1" destOrd="0" parTransId="{D9275AFA-FA76-4ADA-A84D-66A882D48A1F}" sibTransId="{58B81A18-C1EC-44B1-9E29-2B6057543ECA}"/>
    <dgm:cxn modelId="{FDC9EAAE-AE34-4B55-BCBA-B9601A9B2DDC}" srcId="{C00ADF8C-DE75-437A-A81B-F495E4F4F8A7}" destId="{A8FEAEA6-83C9-4D12-A1BA-5FA7C3FB4BE4}" srcOrd="0" destOrd="0" parTransId="{C9FF596B-D788-4FB0-8354-BA28B01E8E4D}" sibTransId="{F6279EB2-CAAC-4624-878C-0DEF7711BBC9}"/>
    <dgm:cxn modelId="{5BE18DBD-384A-4ED3-B38B-EC8034950F17}" srcId="{C00ADF8C-DE75-437A-A81B-F495E4F4F8A7}" destId="{C96CF9D1-8741-469E-89B7-398D48EB4C5C}" srcOrd="2" destOrd="0" parTransId="{AB4EF967-A30B-4FBA-A9BD-A68D4283A5C4}" sibTransId="{6B424A0E-2873-4710-8F08-9B3EDB0E7935}"/>
    <dgm:cxn modelId="{77193382-C339-43CC-B697-92B8E97960D9}" type="presOf" srcId="{F9ED4663-3E8E-4E90-AC17-6E0CE31AAB89}" destId="{4774A1F9-DFEF-4411-B8B3-2F05BCEC571A}" srcOrd="0" destOrd="3" presId="urn:microsoft.com/office/officeart/2005/8/layout/vList6"/>
    <dgm:cxn modelId="{FC225063-83F8-4943-954C-B76FAE8003B9}" type="presOf" srcId="{B434504F-B258-4823-81C3-480BD33C5D90}" destId="{93E0CDF1-0709-40AF-985A-A13A7BD17902}" srcOrd="0" destOrd="0" presId="urn:microsoft.com/office/officeart/2005/8/layout/vList6"/>
    <dgm:cxn modelId="{1BCFFB8F-5656-4D1C-9266-FF30D447D663}" type="presOf" srcId="{C00ADF8C-DE75-437A-A81B-F495E4F4F8A7}" destId="{72863287-852E-4F22-8380-0EC6D03354D2}" srcOrd="0" destOrd="0" presId="urn:microsoft.com/office/officeart/2005/8/layout/vList6"/>
    <dgm:cxn modelId="{ADFC26C0-5913-47F7-8B6C-E686D1082A6F}" type="presOf" srcId="{1655B77F-FD6D-430B-B1F1-AD636F8A3DED}" destId="{0FC2C2AC-D74D-4D0A-80DC-881E6C0F80CA}" srcOrd="0" destOrd="1" presId="urn:microsoft.com/office/officeart/2005/8/layout/vList6"/>
    <dgm:cxn modelId="{34760A87-4AD7-47B7-A13E-3A24CB80DD01}" srcId="{3D4AE010-B3CE-4AB1-B753-96C52EDE8899}" destId="{A631E5B8-BCF8-4A80-9E53-4417B3F80CF3}" srcOrd="4" destOrd="0" parTransId="{C31333E0-8356-416D-B9E8-660231F9EAE8}" sibTransId="{1549A583-210A-44F1-90E3-F6B3C5D62B1C}"/>
    <dgm:cxn modelId="{B941B67F-0481-43AF-8E34-6190A64A02ED}" type="presParOf" srcId="{CBC890AC-213B-4B32-8057-C403375C0E98}" destId="{F95AD9D1-6681-4870-9BAE-62630ED33B67}" srcOrd="0" destOrd="0" presId="urn:microsoft.com/office/officeart/2005/8/layout/vList6"/>
    <dgm:cxn modelId="{E7E61FD3-F0ED-4693-9593-ED59CCAE5153}" type="presParOf" srcId="{F95AD9D1-6681-4870-9BAE-62630ED33B67}" destId="{CF2405DE-E486-40D4-9292-0C25DFB5D1C3}" srcOrd="0" destOrd="0" presId="urn:microsoft.com/office/officeart/2005/8/layout/vList6"/>
    <dgm:cxn modelId="{D026F9F7-B20F-4B4F-90E3-61C0B7117B47}" type="presParOf" srcId="{F95AD9D1-6681-4870-9BAE-62630ED33B67}" destId="{4774A1F9-DFEF-4411-B8B3-2F05BCEC571A}" srcOrd="1" destOrd="0" presId="urn:microsoft.com/office/officeart/2005/8/layout/vList6"/>
    <dgm:cxn modelId="{584D3C13-5548-4B81-9788-CFEB4A33A785}" type="presParOf" srcId="{CBC890AC-213B-4B32-8057-C403375C0E98}" destId="{F28E2F25-AA6D-45EF-B0D6-A1FFF1BFABDC}" srcOrd="1" destOrd="0" presId="urn:microsoft.com/office/officeart/2005/8/layout/vList6"/>
    <dgm:cxn modelId="{0CC538A6-6C2E-4F9A-923E-FAE7B1F529A7}" type="presParOf" srcId="{CBC890AC-213B-4B32-8057-C403375C0E98}" destId="{53DCE3A4-21CF-4E34-9B8A-2718FFAF4DA5}" srcOrd="2" destOrd="0" presId="urn:microsoft.com/office/officeart/2005/8/layout/vList6"/>
    <dgm:cxn modelId="{CD623E3E-CA31-4D52-9AE8-D5F7EBB7610A}" type="presParOf" srcId="{53DCE3A4-21CF-4E34-9B8A-2718FFAF4DA5}" destId="{72863287-852E-4F22-8380-0EC6D03354D2}" srcOrd="0" destOrd="0" presId="urn:microsoft.com/office/officeart/2005/8/layout/vList6"/>
    <dgm:cxn modelId="{CC14CE71-D966-406A-82FF-E08421EC8A8B}" type="presParOf" srcId="{53DCE3A4-21CF-4E34-9B8A-2718FFAF4DA5}" destId="{0FC2C2AC-D74D-4D0A-80DC-881E6C0F80CA}" srcOrd="1" destOrd="0" presId="urn:microsoft.com/office/officeart/2005/8/layout/vList6"/>
    <dgm:cxn modelId="{3327A876-D129-4DF5-A9A0-C7DA99AD4CEA}" type="presParOf" srcId="{CBC890AC-213B-4B32-8057-C403375C0E98}" destId="{60124D5A-3A3A-460F-B2CF-20E65666F7BE}" srcOrd="3" destOrd="0" presId="urn:microsoft.com/office/officeart/2005/8/layout/vList6"/>
    <dgm:cxn modelId="{88DFE0F9-E43C-49CC-B487-4199D81215CC}" type="presParOf" srcId="{CBC890AC-213B-4B32-8057-C403375C0E98}" destId="{8EE3460D-A907-4D21-87D1-C2CD579C1C17}" srcOrd="4" destOrd="0" presId="urn:microsoft.com/office/officeart/2005/8/layout/vList6"/>
    <dgm:cxn modelId="{54D321B2-3345-4887-B8D3-CC9A69CB49F8}" type="presParOf" srcId="{8EE3460D-A907-4D21-87D1-C2CD579C1C17}" destId="{93E0CDF1-0709-40AF-985A-A13A7BD17902}" srcOrd="0" destOrd="0" presId="urn:microsoft.com/office/officeart/2005/8/layout/vList6"/>
    <dgm:cxn modelId="{F74668E0-9DCE-4092-8307-258BFFCF14B3}" type="presParOf" srcId="{8EE3460D-A907-4D21-87D1-C2CD579C1C17}" destId="{B4788F12-FA54-498A-933D-8E7503CE036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65EAB3-EAAF-4092-8544-259862643EF0}" type="doc">
      <dgm:prSet loTypeId="urn:microsoft.com/office/officeart/2011/layout/TabList" loCatId="officeonline" qsTypeId="urn:microsoft.com/office/officeart/2005/8/quickstyle/simple1" qsCatId="simple" csTypeId="urn:microsoft.com/office/officeart/2005/8/colors/colorful4" csCatId="colorful" phldr="1"/>
      <dgm:spPr/>
      <dgm:t>
        <a:bodyPr/>
        <a:lstStyle/>
        <a:p>
          <a:endParaRPr lang="en-US"/>
        </a:p>
      </dgm:t>
    </dgm:pt>
    <dgm:pt modelId="{67AA52B8-4089-47D6-8472-E4FDC3A86873}">
      <dgm:prSet phldrT="[Text]"/>
      <dgm:spPr/>
      <dgm:t>
        <a:bodyPr/>
        <a:lstStyle/>
        <a:p>
          <a:r>
            <a:rPr lang="en-US" smtClean="0"/>
            <a:t>Stereotyping</a:t>
          </a:r>
          <a:endParaRPr lang="en-US"/>
        </a:p>
      </dgm:t>
    </dgm:pt>
    <dgm:pt modelId="{682FFC9D-9E9B-4A6C-87A3-2E2264B356A8}" type="parTrans" cxnId="{DBAC6411-3581-47CE-B226-9BFF408E0407}">
      <dgm:prSet/>
      <dgm:spPr/>
      <dgm:t>
        <a:bodyPr/>
        <a:lstStyle/>
        <a:p>
          <a:endParaRPr lang="en-US"/>
        </a:p>
      </dgm:t>
    </dgm:pt>
    <dgm:pt modelId="{49C1DF3B-E377-4F86-9A23-580E2E6B4D47}" type="sibTrans" cxnId="{DBAC6411-3581-47CE-B226-9BFF408E0407}">
      <dgm:prSet/>
      <dgm:spPr/>
      <dgm:t>
        <a:bodyPr/>
        <a:lstStyle/>
        <a:p>
          <a:endParaRPr lang="en-US"/>
        </a:p>
      </dgm:t>
    </dgm:pt>
    <dgm:pt modelId="{64010A52-FB22-4FC5-B67C-CA656DB41D43}">
      <dgm:prSet phldrT="[Text]"/>
      <dgm:spPr/>
      <dgm:t>
        <a:bodyPr/>
        <a:lstStyle/>
        <a:p>
          <a:endParaRPr lang="en-US" dirty="0"/>
        </a:p>
      </dgm:t>
    </dgm:pt>
    <dgm:pt modelId="{2551CEB6-9832-4169-84BE-301B1EF3D63A}" type="parTrans" cxnId="{3D6388A6-DE67-47A5-83D3-8CFD84A93FA1}">
      <dgm:prSet/>
      <dgm:spPr/>
      <dgm:t>
        <a:bodyPr/>
        <a:lstStyle/>
        <a:p>
          <a:endParaRPr lang="en-US"/>
        </a:p>
      </dgm:t>
    </dgm:pt>
    <dgm:pt modelId="{D06693FB-8713-4CF4-B62B-D23841DF3743}" type="sibTrans" cxnId="{3D6388A6-DE67-47A5-83D3-8CFD84A93FA1}">
      <dgm:prSet/>
      <dgm:spPr/>
      <dgm:t>
        <a:bodyPr/>
        <a:lstStyle/>
        <a:p>
          <a:endParaRPr lang="en-US"/>
        </a:p>
      </dgm:t>
    </dgm:pt>
    <dgm:pt modelId="{80F87C54-176F-4786-9BA0-F207869995C3}">
      <dgm:prSet phldrT="[Text]"/>
      <dgm:spPr/>
      <dgm:t>
        <a:bodyPr/>
        <a:lstStyle/>
        <a:p>
          <a:r>
            <a:rPr lang="en-US" dirty="0" smtClean="0"/>
            <a:t>First impression</a:t>
          </a:r>
          <a:endParaRPr lang="en-US" dirty="0"/>
        </a:p>
      </dgm:t>
    </dgm:pt>
    <dgm:pt modelId="{A4683A82-3EF2-4B5B-BDB3-A64EA851F6A0}" type="parTrans" cxnId="{435F2C78-F770-4368-86B6-11E61151830F}">
      <dgm:prSet/>
      <dgm:spPr/>
      <dgm:t>
        <a:bodyPr/>
        <a:lstStyle/>
        <a:p>
          <a:endParaRPr lang="en-US"/>
        </a:p>
      </dgm:t>
    </dgm:pt>
    <dgm:pt modelId="{A1DAB433-D806-4C30-B182-16268C0429F0}" type="sibTrans" cxnId="{435F2C78-F770-4368-86B6-11E61151830F}">
      <dgm:prSet/>
      <dgm:spPr/>
      <dgm:t>
        <a:bodyPr/>
        <a:lstStyle/>
        <a:p>
          <a:endParaRPr lang="en-US"/>
        </a:p>
      </dgm:t>
    </dgm:pt>
    <dgm:pt modelId="{D51A23F4-0BBA-4D20-A844-2C4B56F4A630}">
      <dgm:prSet phldrT="[Text]"/>
      <dgm:spPr/>
      <dgm:t>
        <a:bodyPr/>
        <a:lstStyle/>
        <a:p>
          <a:endParaRPr lang="en-US" dirty="0"/>
        </a:p>
      </dgm:t>
    </dgm:pt>
    <dgm:pt modelId="{7AD44D28-0CD0-46B7-A84D-C67B6FB82B11}" type="parTrans" cxnId="{3B3B421C-B6CE-4B93-97B9-1B854B45CC70}">
      <dgm:prSet/>
      <dgm:spPr/>
      <dgm:t>
        <a:bodyPr/>
        <a:lstStyle/>
        <a:p>
          <a:endParaRPr lang="en-US"/>
        </a:p>
      </dgm:t>
    </dgm:pt>
    <dgm:pt modelId="{C1B6207C-F44B-47F9-A625-26B35FB9EAF0}" type="sibTrans" cxnId="{3B3B421C-B6CE-4B93-97B9-1B854B45CC70}">
      <dgm:prSet/>
      <dgm:spPr/>
      <dgm:t>
        <a:bodyPr/>
        <a:lstStyle/>
        <a:p>
          <a:endParaRPr lang="en-US"/>
        </a:p>
      </dgm:t>
    </dgm:pt>
    <dgm:pt modelId="{06BA1327-C39F-42F5-BAD4-810782998253}">
      <dgm:prSet phldrT="[Text]"/>
      <dgm:spPr/>
      <dgm:t>
        <a:bodyPr/>
        <a:lstStyle/>
        <a:p>
          <a:r>
            <a:rPr lang="en-US" dirty="0" smtClean="0"/>
            <a:t>Halo effect</a:t>
          </a:r>
          <a:endParaRPr lang="en-US" dirty="0"/>
        </a:p>
      </dgm:t>
    </dgm:pt>
    <dgm:pt modelId="{A27E0F7F-DAD4-40E0-A356-E7486B8BB9B2}" type="parTrans" cxnId="{A4C53C78-BE9F-41A2-B7D3-2DB3BAD60509}">
      <dgm:prSet/>
      <dgm:spPr/>
      <dgm:t>
        <a:bodyPr/>
        <a:lstStyle/>
        <a:p>
          <a:endParaRPr lang="en-US"/>
        </a:p>
      </dgm:t>
    </dgm:pt>
    <dgm:pt modelId="{F0D47C69-9827-4464-89E1-42AD3A14DEFA}" type="sibTrans" cxnId="{A4C53C78-BE9F-41A2-B7D3-2DB3BAD60509}">
      <dgm:prSet/>
      <dgm:spPr/>
      <dgm:t>
        <a:bodyPr/>
        <a:lstStyle/>
        <a:p>
          <a:endParaRPr lang="en-US"/>
        </a:p>
      </dgm:t>
    </dgm:pt>
    <dgm:pt modelId="{69E58A66-1534-4384-8E7A-92D000937FB1}">
      <dgm:prSet phldrT="[Text]"/>
      <dgm:spPr/>
      <dgm:t>
        <a:bodyPr/>
        <a:lstStyle/>
        <a:p>
          <a:endParaRPr lang="en-US" dirty="0"/>
        </a:p>
      </dgm:t>
    </dgm:pt>
    <dgm:pt modelId="{E65679D7-42C5-4232-B3DF-0192C0202429}" type="parTrans" cxnId="{D223830B-FBD8-48D1-BA8F-9D633AAD73F2}">
      <dgm:prSet/>
      <dgm:spPr/>
      <dgm:t>
        <a:bodyPr/>
        <a:lstStyle/>
        <a:p>
          <a:endParaRPr lang="en-US"/>
        </a:p>
      </dgm:t>
    </dgm:pt>
    <dgm:pt modelId="{14655482-E114-42CB-924A-55A921193A68}" type="sibTrans" cxnId="{D223830B-FBD8-48D1-BA8F-9D633AAD73F2}">
      <dgm:prSet/>
      <dgm:spPr/>
      <dgm:t>
        <a:bodyPr/>
        <a:lstStyle/>
        <a:p>
          <a:endParaRPr lang="en-US"/>
        </a:p>
      </dgm:t>
    </dgm:pt>
    <dgm:pt modelId="{FF5C9031-3880-4232-BCF5-CD8D1BF9026B}">
      <dgm:prSet phldrT="[Text]"/>
      <dgm:spPr/>
      <dgm:t>
        <a:bodyPr/>
        <a:lstStyle/>
        <a:p>
          <a:r>
            <a:rPr lang="en-US" dirty="0" smtClean="0"/>
            <a:t>Horn effect</a:t>
          </a:r>
          <a:endParaRPr lang="en-US" dirty="0"/>
        </a:p>
      </dgm:t>
    </dgm:pt>
    <dgm:pt modelId="{9FD8AD8E-5911-475F-AE11-61553F8D2F6A}" type="parTrans" cxnId="{6C5C8341-51ED-462A-B9FA-54F6D8842FE2}">
      <dgm:prSet/>
      <dgm:spPr/>
      <dgm:t>
        <a:bodyPr/>
        <a:lstStyle/>
        <a:p>
          <a:endParaRPr lang="en-US"/>
        </a:p>
      </dgm:t>
    </dgm:pt>
    <dgm:pt modelId="{00A57DBA-BEE3-4B27-AF7E-CEB9606D75C1}" type="sibTrans" cxnId="{6C5C8341-51ED-462A-B9FA-54F6D8842FE2}">
      <dgm:prSet/>
      <dgm:spPr/>
      <dgm:t>
        <a:bodyPr/>
        <a:lstStyle/>
        <a:p>
          <a:endParaRPr lang="en-US"/>
        </a:p>
      </dgm:t>
    </dgm:pt>
    <dgm:pt modelId="{E805CB93-B04E-4133-B4A9-5291191F9403}">
      <dgm:prSet phldrT="[Text]"/>
      <dgm:spPr/>
      <dgm:t>
        <a:bodyPr/>
        <a:lstStyle/>
        <a:p>
          <a:endParaRPr lang="en-US" dirty="0"/>
        </a:p>
      </dgm:t>
    </dgm:pt>
    <dgm:pt modelId="{9BEDAA70-6C49-4687-AFFE-D909F17B9819}" type="parTrans" cxnId="{CE55F0DD-BAB8-4818-8151-4374B8813101}">
      <dgm:prSet/>
      <dgm:spPr/>
      <dgm:t>
        <a:bodyPr/>
        <a:lstStyle/>
        <a:p>
          <a:endParaRPr lang="en-US"/>
        </a:p>
      </dgm:t>
    </dgm:pt>
    <dgm:pt modelId="{CD2D8573-B337-4452-A41E-D168C68807C1}" type="sibTrans" cxnId="{CE55F0DD-BAB8-4818-8151-4374B8813101}">
      <dgm:prSet/>
      <dgm:spPr/>
      <dgm:t>
        <a:bodyPr/>
        <a:lstStyle/>
        <a:p>
          <a:endParaRPr lang="en-US"/>
        </a:p>
      </dgm:t>
    </dgm:pt>
    <dgm:pt modelId="{84B9FA4C-1CFD-43AD-B115-32CEE929DB6A}">
      <dgm:prSet phldrT="[Text]"/>
      <dgm:spPr/>
      <dgm:t>
        <a:bodyPr/>
        <a:lstStyle/>
        <a:p>
          <a:r>
            <a:rPr lang="en-US" dirty="0" smtClean="0"/>
            <a:t>Similar-to-me</a:t>
          </a:r>
          <a:endParaRPr lang="en-US" dirty="0"/>
        </a:p>
      </dgm:t>
    </dgm:pt>
    <dgm:pt modelId="{B4E10472-06E5-41B1-A93C-BCA334FE33ED}" type="parTrans" cxnId="{8D1C24A7-81DF-4BEF-9AF2-8E3D4DA78132}">
      <dgm:prSet/>
      <dgm:spPr/>
      <dgm:t>
        <a:bodyPr/>
        <a:lstStyle/>
        <a:p>
          <a:endParaRPr lang="en-US"/>
        </a:p>
      </dgm:t>
    </dgm:pt>
    <dgm:pt modelId="{2A70A41C-5D12-468B-8193-6F18071AEB50}" type="sibTrans" cxnId="{8D1C24A7-81DF-4BEF-9AF2-8E3D4DA78132}">
      <dgm:prSet/>
      <dgm:spPr/>
      <dgm:t>
        <a:bodyPr/>
        <a:lstStyle/>
        <a:p>
          <a:endParaRPr lang="en-US"/>
        </a:p>
      </dgm:t>
    </dgm:pt>
    <dgm:pt modelId="{714B5AF1-CB29-4694-B66C-5BBEDF5C6EF2}">
      <dgm:prSet phldrT="[Text]"/>
      <dgm:spPr/>
      <dgm:t>
        <a:bodyPr/>
        <a:lstStyle/>
        <a:p>
          <a:endParaRPr lang="en-US" dirty="0" smtClean="0"/>
        </a:p>
      </dgm:t>
    </dgm:pt>
    <dgm:pt modelId="{CCFCFFF6-ED90-475B-88DC-B93501615C31}" type="parTrans" cxnId="{CFE5510D-6D15-4792-B148-12F79E7541D1}">
      <dgm:prSet/>
      <dgm:spPr/>
      <dgm:t>
        <a:bodyPr/>
        <a:lstStyle/>
        <a:p>
          <a:endParaRPr lang="en-US"/>
        </a:p>
      </dgm:t>
    </dgm:pt>
    <dgm:pt modelId="{D2707011-3B94-4AF7-B327-AC8AFAFD10F7}" type="sibTrans" cxnId="{CFE5510D-6D15-4792-B148-12F79E7541D1}">
      <dgm:prSet/>
      <dgm:spPr/>
      <dgm:t>
        <a:bodyPr/>
        <a:lstStyle/>
        <a:p>
          <a:endParaRPr lang="en-US"/>
        </a:p>
      </dgm:t>
    </dgm:pt>
    <dgm:pt modelId="{A4C542BB-865C-4F6F-95DC-F185FDDDFDFC}">
      <dgm:prSet phldrT="[Text]"/>
      <dgm:spPr/>
      <dgm:t>
        <a:bodyPr/>
        <a:lstStyle/>
        <a:p>
          <a:r>
            <a:rPr lang="en-US" dirty="0" smtClean="0"/>
            <a:t>Non-verbal bias</a:t>
          </a:r>
        </a:p>
      </dgm:t>
    </dgm:pt>
    <dgm:pt modelId="{352D0122-507F-4CC1-9BBC-BD05CD9F32AB}" type="parTrans" cxnId="{C82EFF52-58E5-4DBE-9D84-9E3627F4B556}">
      <dgm:prSet/>
      <dgm:spPr/>
      <dgm:t>
        <a:bodyPr/>
        <a:lstStyle/>
        <a:p>
          <a:endParaRPr lang="en-US"/>
        </a:p>
      </dgm:t>
    </dgm:pt>
    <dgm:pt modelId="{29372C76-EA73-49E1-8E8B-B509C9F59CA1}" type="sibTrans" cxnId="{C82EFF52-58E5-4DBE-9D84-9E3627F4B556}">
      <dgm:prSet/>
      <dgm:spPr/>
      <dgm:t>
        <a:bodyPr/>
        <a:lstStyle/>
        <a:p>
          <a:endParaRPr lang="en-US"/>
        </a:p>
      </dgm:t>
    </dgm:pt>
    <dgm:pt modelId="{37DC31B0-C67B-4406-AE15-86A93E9C104A}">
      <dgm:prSet phldrT="[Text]"/>
      <dgm:spPr/>
      <dgm:t>
        <a:bodyPr/>
        <a:lstStyle/>
        <a:p>
          <a:endParaRPr lang="en-US" dirty="0" smtClean="0"/>
        </a:p>
      </dgm:t>
    </dgm:pt>
    <dgm:pt modelId="{DB823B74-E4EE-4E8B-91A3-80A80B7E2954}" type="parTrans" cxnId="{206152B0-384C-4060-897F-D674D2845B5F}">
      <dgm:prSet/>
      <dgm:spPr/>
      <dgm:t>
        <a:bodyPr/>
        <a:lstStyle/>
        <a:p>
          <a:endParaRPr lang="en-US"/>
        </a:p>
      </dgm:t>
    </dgm:pt>
    <dgm:pt modelId="{1E85D452-ADF2-4D9D-8131-7D76F9D581EE}" type="sibTrans" cxnId="{206152B0-384C-4060-897F-D674D2845B5F}">
      <dgm:prSet/>
      <dgm:spPr/>
      <dgm:t>
        <a:bodyPr/>
        <a:lstStyle/>
        <a:p>
          <a:endParaRPr lang="en-US"/>
        </a:p>
      </dgm:t>
    </dgm:pt>
    <dgm:pt modelId="{35EFB38B-3B58-414E-AF5C-E1E051F181C1}">
      <dgm:prSet phldrT="[Text]"/>
      <dgm:spPr/>
      <dgm:t>
        <a:bodyPr/>
        <a:lstStyle/>
        <a:p>
          <a:r>
            <a:rPr lang="en-US" dirty="0" smtClean="0"/>
            <a:t>Cultural noise</a:t>
          </a:r>
        </a:p>
      </dgm:t>
    </dgm:pt>
    <dgm:pt modelId="{BF9D3F3C-F8C1-4CD2-9454-F62AA23E8BFF}" type="parTrans" cxnId="{DD46ACF9-0963-4225-A1A3-7BF66A697917}">
      <dgm:prSet/>
      <dgm:spPr/>
      <dgm:t>
        <a:bodyPr/>
        <a:lstStyle/>
        <a:p>
          <a:endParaRPr lang="en-US"/>
        </a:p>
      </dgm:t>
    </dgm:pt>
    <dgm:pt modelId="{FED81F1E-9DA6-4D93-BF72-3E3B1DACB53D}" type="sibTrans" cxnId="{DD46ACF9-0963-4225-A1A3-7BF66A697917}">
      <dgm:prSet/>
      <dgm:spPr/>
      <dgm:t>
        <a:bodyPr/>
        <a:lstStyle/>
        <a:p>
          <a:endParaRPr lang="en-US"/>
        </a:p>
      </dgm:t>
    </dgm:pt>
    <dgm:pt modelId="{202F86F4-C694-4403-AF06-B1FA302A3F4F}">
      <dgm:prSet phldrT="[Text]"/>
      <dgm:spPr/>
      <dgm:t>
        <a:bodyPr/>
        <a:lstStyle/>
        <a:p>
          <a:endParaRPr lang="en-US" dirty="0" smtClean="0"/>
        </a:p>
      </dgm:t>
    </dgm:pt>
    <dgm:pt modelId="{607CE97A-1850-415D-875F-444930B8873D}" type="parTrans" cxnId="{57E2D3A4-FDDB-4280-99D2-8F4E190DEBE3}">
      <dgm:prSet/>
      <dgm:spPr/>
      <dgm:t>
        <a:bodyPr/>
        <a:lstStyle/>
        <a:p>
          <a:endParaRPr lang="en-US"/>
        </a:p>
      </dgm:t>
    </dgm:pt>
    <dgm:pt modelId="{18335475-C2C0-43D8-888D-A9898CD8C1D9}" type="sibTrans" cxnId="{57E2D3A4-FDDB-4280-99D2-8F4E190DEBE3}">
      <dgm:prSet/>
      <dgm:spPr/>
      <dgm:t>
        <a:bodyPr/>
        <a:lstStyle/>
        <a:p>
          <a:endParaRPr lang="en-US"/>
        </a:p>
      </dgm:t>
    </dgm:pt>
    <dgm:pt modelId="{6DC62B18-E8FF-431E-B6A7-2F7E473AC968}">
      <dgm:prSet phldrT="[Text]"/>
      <dgm:spPr/>
      <dgm:t>
        <a:bodyPr/>
        <a:lstStyle/>
        <a:p>
          <a:r>
            <a:rPr lang="en-US" dirty="0" smtClean="0"/>
            <a:t>Central tendency</a:t>
          </a:r>
        </a:p>
      </dgm:t>
    </dgm:pt>
    <dgm:pt modelId="{2051224A-D70E-4E0B-B06E-DC35D2721A4C}" type="parTrans" cxnId="{943D98F3-D3E5-4F0E-BF8E-4270C2AD5CEF}">
      <dgm:prSet/>
      <dgm:spPr/>
      <dgm:t>
        <a:bodyPr/>
        <a:lstStyle/>
        <a:p>
          <a:endParaRPr lang="en-US"/>
        </a:p>
      </dgm:t>
    </dgm:pt>
    <dgm:pt modelId="{0F5F5595-6C57-47A2-A83F-D3DA7515419F}" type="sibTrans" cxnId="{943D98F3-D3E5-4F0E-BF8E-4270C2AD5CEF}">
      <dgm:prSet/>
      <dgm:spPr/>
      <dgm:t>
        <a:bodyPr/>
        <a:lstStyle/>
        <a:p>
          <a:endParaRPr lang="en-US"/>
        </a:p>
      </dgm:t>
    </dgm:pt>
    <dgm:pt modelId="{4EA97112-EF62-4F5E-A366-B6EA5F8616A3}">
      <dgm:prSet phldrT="[Text]"/>
      <dgm:spPr/>
      <dgm:t>
        <a:bodyPr/>
        <a:lstStyle/>
        <a:p>
          <a:endParaRPr lang="en-US" dirty="0" smtClean="0"/>
        </a:p>
      </dgm:t>
    </dgm:pt>
    <dgm:pt modelId="{915D4D50-2456-46A8-A7A3-C0E63CC8B72B}" type="parTrans" cxnId="{522ED66D-7717-49DB-8F12-2ECDADDCFFF6}">
      <dgm:prSet/>
      <dgm:spPr/>
      <dgm:t>
        <a:bodyPr/>
        <a:lstStyle/>
        <a:p>
          <a:endParaRPr lang="en-US"/>
        </a:p>
      </dgm:t>
    </dgm:pt>
    <dgm:pt modelId="{5BFC6859-4BC7-4AFB-BF9C-C8EFFEC300F5}" type="sibTrans" cxnId="{522ED66D-7717-49DB-8F12-2ECDADDCFFF6}">
      <dgm:prSet/>
      <dgm:spPr/>
      <dgm:t>
        <a:bodyPr/>
        <a:lstStyle/>
        <a:p>
          <a:endParaRPr lang="en-US"/>
        </a:p>
      </dgm:t>
    </dgm:pt>
    <dgm:pt modelId="{E1504F26-16F7-4F42-9DA6-C9DE74881FA2}" type="pres">
      <dgm:prSet presAssocID="{7B65EAB3-EAAF-4092-8544-259862643EF0}" presName="Name0" presStyleCnt="0">
        <dgm:presLayoutVars>
          <dgm:chMax/>
          <dgm:chPref val="3"/>
          <dgm:dir/>
          <dgm:animOne val="branch"/>
          <dgm:animLvl val="lvl"/>
        </dgm:presLayoutVars>
      </dgm:prSet>
      <dgm:spPr/>
      <dgm:t>
        <a:bodyPr/>
        <a:lstStyle/>
        <a:p>
          <a:endParaRPr lang="en-US"/>
        </a:p>
      </dgm:t>
    </dgm:pt>
    <dgm:pt modelId="{12FD313E-9D27-41EF-A5AC-F8707274F3BA}" type="pres">
      <dgm:prSet presAssocID="{67AA52B8-4089-47D6-8472-E4FDC3A86873}" presName="composite" presStyleCnt="0"/>
      <dgm:spPr/>
    </dgm:pt>
    <dgm:pt modelId="{8F02115C-3088-4260-B937-22D1E2C0F2F2}" type="pres">
      <dgm:prSet presAssocID="{67AA52B8-4089-47D6-8472-E4FDC3A86873}" presName="FirstChild" presStyleLbl="revTx" presStyleIdx="0" presStyleCnt="8">
        <dgm:presLayoutVars>
          <dgm:chMax val="0"/>
          <dgm:chPref val="0"/>
          <dgm:bulletEnabled val="1"/>
        </dgm:presLayoutVars>
      </dgm:prSet>
      <dgm:spPr/>
      <dgm:t>
        <a:bodyPr/>
        <a:lstStyle/>
        <a:p>
          <a:endParaRPr lang="en-US"/>
        </a:p>
      </dgm:t>
    </dgm:pt>
    <dgm:pt modelId="{D9568A35-3532-42E5-99AA-D13CBE35DBD9}" type="pres">
      <dgm:prSet presAssocID="{67AA52B8-4089-47D6-8472-E4FDC3A86873}" presName="Parent" presStyleLbl="alignNode1" presStyleIdx="0" presStyleCnt="8">
        <dgm:presLayoutVars>
          <dgm:chMax val="3"/>
          <dgm:chPref val="3"/>
          <dgm:bulletEnabled val="1"/>
        </dgm:presLayoutVars>
      </dgm:prSet>
      <dgm:spPr/>
      <dgm:t>
        <a:bodyPr/>
        <a:lstStyle/>
        <a:p>
          <a:endParaRPr lang="en-US"/>
        </a:p>
      </dgm:t>
    </dgm:pt>
    <dgm:pt modelId="{670FE232-6D86-42C8-9509-4D219C060B50}" type="pres">
      <dgm:prSet presAssocID="{67AA52B8-4089-47D6-8472-E4FDC3A86873}" presName="Accent" presStyleLbl="parChTrans1D1" presStyleIdx="0" presStyleCnt="8"/>
      <dgm:spPr/>
    </dgm:pt>
    <dgm:pt modelId="{81BA4501-7F22-4B80-8713-751CD145C6E5}" type="pres">
      <dgm:prSet presAssocID="{49C1DF3B-E377-4F86-9A23-580E2E6B4D47}" presName="sibTrans" presStyleCnt="0"/>
      <dgm:spPr/>
    </dgm:pt>
    <dgm:pt modelId="{551627D9-F20C-426C-96AF-B15F464AA00A}" type="pres">
      <dgm:prSet presAssocID="{80F87C54-176F-4786-9BA0-F207869995C3}" presName="composite" presStyleCnt="0"/>
      <dgm:spPr/>
    </dgm:pt>
    <dgm:pt modelId="{64B9A74D-6098-4CC0-9C79-DA62B01372A6}" type="pres">
      <dgm:prSet presAssocID="{80F87C54-176F-4786-9BA0-F207869995C3}" presName="FirstChild" presStyleLbl="revTx" presStyleIdx="1" presStyleCnt="8">
        <dgm:presLayoutVars>
          <dgm:chMax val="0"/>
          <dgm:chPref val="0"/>
          <dgm:bulletEnabled val="1"/>
        </dgm:presLayoutVars>
      </dgm:prSet>
      <dgm:spPr/>
      <dgm:t>
        <a:bodyPr/>
        <a:lstStyle/>
        <a:p>
          <a:endParaRPr lang="en-US"/>
        </a:p>
      </dgm:t>
    </dgm:pt>
    <dgm:pt modelId="{19D397EA-B363-4933-A6E8-F63BDB1E868B}" type="pres">
      <dgm:prSet presAssocID="{80F87C54-176F-4786-9BA0-F207869995C3}" presName="Parent" presStyleLbl="alignNode1" presStyleIdx="1" presStyleCnt="8">
        <dgm:presLayoutVars>
          <dgm:chMax val="3"/>
          <dgm:chPref val="3"/>
          <dgm:bulletEnabled val="1"/>
        </dgm:presLayoutVars>
      </dgm:prSet>
      <dgm:spPr/>
      <dgm:t>
        <a:bodyPr/>
        <a:lstStyle/>
        <a:p>
          <a:endParaRPr lang="en-US"/>
        </a:p>
      </dgm:t>
    </dgm:pt>
    <dgm:pt modelId="{C743C421-A4B4-4EE3-A982-D5820E727954}" type="pres">
      <dgm:prSet presAssocID="{80F87C54-176F-4786-9BA0-F207869995C3}" presName="Accent" presStyleLbl="parChTrans1D1" presStyleIdx="1" presStyleCnt="8"/>
      <dgm:spPr/>
    </dgm:pt>
    <dgm:pt modelId="{06C955E2-4B4A-4CCE-975A-CA1AEA9032E8}" type="pres">
      <dgm:prSet presAssocID="{A1DAB433-D806-4C30-B182-16268C0429F0}" presName="sibTrans" presStyleCnt="0"/>
      <dgm:spPr/>
    </dgm:pt>
    <dgm:pt modelId="{C3EA69AB-865D-4827-A250-FA3F9F6C5CCD}" type="pres">
      <dgm:prSet presAssocID="{06BA1327-C39F-42F5-BAD4-810782998253}" presName="composite" presStyleCnt="0"/>
      <dgm:spPr/>
    </dgm:pt>
    <dgm:pt modelId="{EB13C566-3415-42B2-AC35-516A64031059}" type="pres">
      <dgm:prSet presAssocID="{06BA1327-C39F-42F5-BAD4-810782998253}" presName="FirstChild" presStyleLbl="revTx" presStyleIdx="2" presStyleCnt="8">
        <dgm:presLayoutVars>
          <dgm:chMax val="0"/>
          <dgm:chPref val="0"/>
          <dgm:bulletEnabled val="1"/>
        </dgm:presLayoutVars>
      </dgm:prSet>
      <dgm:spPr/>
      <dgm:t>
        <a:bodyPr/>
        <a:lstStyle/>
        <a:p>
          <a:endParaRPr lang="en-US"/>
        </a:p>
      </dgm:t>
    </dgm:pt>
    <dgm:pt modelId="{FF273AA6-E572-431D-BBA8-C69367F4F9CA}" type="pres">
      <dgm:prSet presAssocID="{06BA1327-C39F-42F5-BAD4-810782998253}" presName="Parent" presStyleLbl="alignNode1" presStyleIdx="2" presStyleCnt="8">
        <dgm:presLayoutVars>
          <dgm:chMax val="3"/>
          <dgm:chPref val="3"/>
          <dgm:bulletEnabled val="1"/>
        </dgm:presLayoutVars>
      </dgm:prSet>
      <dgm:spPr/>
      <dgm:t>
        <a:bodyPr/>
        <a:lstStyle/>
        <a:p>
          <a:endParaRPr lang="en-US"/>
        </a:p>
      </dgm:t>
    </dgm:pt>
    <dgm:pt modelId="{03D21457-07F1-4191-8738-04BD12AF8958}" type="pres">
      <dgm:prSet presAssocID="{06BA1327-C39F-42F5-BAD4-810782998253}" presName="Accent" presStyleLbl="parChTrans1D1" presStyleIdx="2" presStyleCnt="8"/>
      <dgm:spPr/>
    </dgm:pt>
    <dgm:pt modelId="{A9965365-3155-49D9-A4D5-E7A6486560C9}" type="pres">
      <dgm:prSet presAssocID="{F0D47C69-9827-4464-89E1-42AD3A14DEFA}" presName="sibTrans" presStyleCnt="0"/>
      <dgm:spPr/>
    </dgm:pt>
    <dgm:pt modelId="{3F764D8F-A98C-4DD1-9A5A-EF03CE391174}" type="pres">
      <dgm:prSet presAssocID="{FF5C9031-3880-4232-BCF5-CD8D1BF9026B}" presName="composite" presStyleCnt="0"/>
      <dgm:spPr/>
    </dgm:pt>
    <dgm:pt modelId="{44F70A3E-B6D6-4A7C-BE22-F9AFC2FAAAC7}" type="pres">
      <dgm:prSet presAssocID="{FF5C9031-3880-4232-BCF5-CD8D1BF9026B}" presName="FirstChild" presStyleLbl="revTx" presStyleIdx="3" presStyleCnt="8">
        <dgm:presLayoutVars>
          <dgm:chMax val="0"/>
          <dgm:chPref val="0"/>
          <dgm:bulletEnabled val="1"/>
        </dgm:presLayoutVars>
      </dgm:prSet>
      <dgm:spPr/>
      <dgm:t>
        <a:bodyPr/>
        <a:lstStyle/>
        <a:p>
          <a:endParaRPr lang="en-US"/>
        </a:p>
      </dgm:t>
    </dgm:pt>
    <dgm:pt modelId="{F7FB4B4C-8F33-494F-8A61-32AAE3FBB86F}" type="pres">
      <dgm:prSet presAssocID="{FF5C9031-3880-4232-BCF5-CD8D1BF9026B}" presName="Parent" presStyleLbl="alignNode1" presStyleIdx="3" presStyleCnt="8">
        <dgm:presLayoutVars>
          <dgm:chMax val="3"/>
          <dgm:chPref val="3"/>
          <dgm:bulletEnabled val="1"/>
        </dgm:presLayoutVars>
      </dgm:prSet>
      <dgm:spPr/>
      <dgm:t>
        <a:bodyPr/>
        <a:lstStyle/>
        <a:p>
          <a:endParaRPr lang="en-US"/>
        </a:p>
      </dgm:t>
    </dgm:pt>
    <dgm:pt modelId="{84B1A70E-3E14-4A34-BEF7-DDC77A387723}" type="pres">
      <dgm:prSet presAssocID="{FF5C9031-3880-4232-BCF5-CD8D1BF9026B}" presName="Accent" presStyleLbl="parChTrans1D1" presStyleIdx="3" presStyleCnt="8"/>
      <dgm:spPr/>
    </dgm:pt>
    <dgm:pt modelId="{CE75FB03-30CC-43EA-9608-806FA75BAD34}" type="pres">
      <dgm:prSet presAssocID="{00A57DBA-BEE3-4B27-AF7E-CEB9606D75C1}" presName="sibTrans" presStyleCnt="0"/>
      <dgm:spPr/>
    </dgm:pt>
    <dgm:pt modelId="{A55BF8CC-63EF-4F17-9856-E9EBEDC0472B}" type="pres">
      <dgm:prSet presAssocID="{84B9FA4C-1CFD-43AD-B115-32CEE929DB6A}" presName="composite" presStyleCnt="0"/>
      <dgm:spPr/>
    </dgm:pt>
    <dgm:pt modelId="{F2A69C13-C17B-4659-B2BA-A45863F70CD5}" type="pres">
      <dgm:prSet presAssocID="{84B9FA4C-1CFD-43AD-B115-32CEE929DB6A}" presName="FirstChild" presStyleLbl="revTx" presStyleIdx="4" presStyleCnt="8">
        <dgm:presLayoutVars>
          <dgm:chMax val="0"/>
          <dgm:chPref val="0"/>
          <dgm:bulletEnabled val="1"/>
        </dgm:presLayoutVars>
      </dgm:prSet>
      <dgm:spPr/>
      <dgm:t>
        <a:bodyPr/>
        <a:lstStyle/>
        <a:p>
          <a:endParaRPr lang="en-US"/>
        </a:p>
      </dgm:t>
    </dgm:pt>
    <dgm:pt modelId="{F0F77946-65CE-423E-B21B-F1CC06212687}" type="pres">
      <dgm:prSet presAssocID="{84B9FA4C-1CFD-43AD-B115-32CEE929DB6A}" presName="Parent" presStyleLbl="alignNode1" presStyleIdx="4" presStyleCnt="8">
        <dgm:presLayoutVars>
          <dgm:chMax val="3"/>
          <dgm:chPref val="3"/>
          <dgm:bulletEnabled val="1"/>
        </dgm:presLayoutVars>
      </dgm:prSet>
      <dgm:spPr/>
      <dgm:t>
        <a:bodyPr/>
        <a:lstStyle/>
        <a:p>
          <a:endParaRPr lang="en-US"/>
        </a:p>
      </dgm:t>
    </dgm:pt>
    <dgm:pt modelId="{E26722DF-40DE-4936-8A26-6201F27DD05E}" type="pres">
      <dgm:prSet presAssocID="{84B9FA4C-1CFD-43AD-B115-32CEE929DB6A}" presName="Accent" presStyleLbl="parChTrans1D1" presStyleIdx="4" presStyleCnt="8"/>
      <dgm:spPr/>
    </dgm:pt>
    <dgm:pt modelId="{A3903D16-8FCF-477B-B65E-2C925FA1D13E}" type="pres">
      <dgm:prSet presAssocID="{2A70A41C-5D12-468B-8193-6F18071AEB50}" presName="sibTrans" presStyleCnt="0"/>
      <dgm:spPr/>
    </dgm:pt>
    <dgm:pt modelId="{7B6AEA85-4987-4989-BCF2-28B002450EF2}" type="pres">
      <dgm:prSet presAssocID="{A4C542BB-865C-4F6F-95DC-F185FDDDFDFC}" presName="composite" presStyleCnt="0"/>
      <dgm:spPr/>
    </dgm:pt>
    <dgm:pt modelId="{EAAA43D9-49B2-4698-A6A5-D34112D3F288}" type="pres">
      <dgm:prSet presAssocID="{A4C542BB-865C-4F6F-95DC-F185FDDDFDFC}" presName="FirstChild" presStyleLbl="revTx" presStyleIdx="5" presStyleCnt="8">
        <dgm:presLayoutVars>
          <dgm:chMax val="0"/>
          <dgm:chPref val="0"/>
          <dgm:bulletEnabled val="1"/>
        </dgm:presLayoutVars>
      </dgm:prSet>
      <dgm:spPr/>
      <dgm:t>
        <a:bodyPr/>
        <a:lstStyle/>
        <a:p>
          <a:endParaRPr lang="en-US"/>
        </a:p>
      </dgm:t>
    </dgm:pt>
    <dgm:pt modelId="{A6C41901-20BC-4AE3-900F-88C74EC79A4D}" type="pres">
      <dgm:prSet presAssocID="{A4C542BB-865C-4F6F-95DC-F185FDDDFDFC}" presName="Parent" presStyleLbl="alignNode1" presStyleIdx="5" presStyleCnt="8">
        <dgm:presLayoutVars>
          <dgm:chMax val="3"/>
          <dgm:chPref val="3"/>
          <dgm:bulletEnabled val="1"/>
        </dgm:presLayoutVars>
      </dgm:prSet>
      <dgm:spPr/>
      <dgm:t>
        <a:bodyPr/>
        <a:lstStyle/>
        <a:p>
          <a:endParaRPr lang="en-US"/>
        </a:p>
      </dgm:t>
    </dgm:pt>
    <dgm:pt modelId="{1DEA58C7-8AA7-4CE4-AF6C-B33C919BFE00}" type="pres">
      <dgm:prSet presAssocID="{A4C542BB-865C-4F6F-95DC-F185FDDDFDFC}" presName="Accent" presStyleLbl="parChTrans1D1" presStyleIdx="5" presStyleCnt="8"/>
      <dgm:spPr/>
    </dgm:pt>
    <dgm:pt modelId="{3A4491C9-AF0F-41C9-BEE3-88E38A59B629}" type="pres">
      <dgm:prSet presAssocID="{29372C76-EA73-49E1-8E8B-B509C9F59CA1}" presName="sibTrans" presStyleCnt="0"/>
      <dgm:spPr/>
    </dgm:pt>
    <dgm:pt modelId="{C2D6D2D5-3598-4E99-A23A-30B97E96D94B}" type="pres">
      <dgm:prSet presAssocID="{35EFB38B-3B58-414E-AF5C-E1E051F181C1}" presName="composite" presStyleCnt="0"/>
      <dgm:spPr/>
    </dgm:pt>
    <dgm:pt modelId="{53D60824-7E41-42E0-A1FA-304EB0831F4B}" type="pres">
      <dgm:prSet presAssocID="{35EFB38B-3B58-414E-AF5C-E1E051F181C1}" presName="FirstChild" presStyleLbl="revTx" presStyleIdx="6" presStyleCnt="8">
        <dgm:presLayoutVars>
          <dgm:chMax val="0"/>
          <dgm:chPref val="0"/>
          <dgm:bulletEnabled val="1"/>
        </dgm:presLayoutVars>
      </dgm:prSet>
      <dgm:spPr/>
      <dgm:t>
        <a:bodyPr/>
        <a:lstStyle/>
        <a:p>
          <a:endParaRPr lang="en-US"/>
        </a:p>
      </dgm:t>
    </dgm:pt>
    <dgm:pt modelId="{AB4BC26C-B963-4278-9998-C78055282E32}" type="pres">
      <dgm:prSet presAssocID="{35EFB38B-3B58-414E-AF5C-E1E051F181C1}" presName="Parent" presStyleLbl="alignNode1" presStyleIdx="6" presStyleCnt="8">
        <dgm:presLayoutVars>
          <dgm:chMax val="3"/>
          <dgm:chPref val="3"/>
          <dgm:bulletEnabled val="1"/>
        </dgm:presLayoutVars>
      </dgm:prSet>
      <dgm:spPr/>
      <dgm:t>
        <a:bodyPr/>
        <a:lstStyle/>
        <a:p>
          <a:endParaRPr lang="en-US"/>
        </a:p>
      </dgm:t>
    </dgm:pt>
    <dgm:pt modelId="{19197662-7449-4602-ADAD-A758DB7B876B}" type="pres">
      <dgm:prSet presAssocID="{35EFB38B-3B58-414E-AF5C-E1E051F181C1}" presName="Accent" presStyleLbl="parChTrans1D1" presStyleIdx="6" presStyleCnt="8"/>
      <dgm:spPr/>
    </dgm:pt>
    <dgm:pt modelId="{6F84892B-6491-460C-BCB2-7C869304876E}" type="pres">
      <dgm:prSet presAssocID="{FED81F1E-9DA6-4D93-BF72-3E3B1DACB53D}" presName="sibTrans" presStyleCnt="0"/>
      <dgm:spPr/>
    </dgm:pt>
    <dgm:pt modelId="{054BAFE7-E35A-493A-9CFA-BB69E4221605}" type="pres">
      <dgm:prSet presAssocID="{6DC62B18-E8FF-431E-B6A7-2F7E473AC968}" presName="composite" presStyleCnt="0"/>
      <dgm:spPr/>
    </dgm:pt>
    <dgm:pt modelId="{D8A7C51B-103A-44E2-AF90-0256FC77F38E}" type="pres">
      <dgm:prSet presAssocID="{6DC62B18-E8FF-431E-B6A7-2F7E473AC968}" presName="FirstChild" presStyleLbl="revTx" presStyleIdx="7" presStyleCnt="8" custScaleX="98841" custScaleY="120201">
        <dgm:presLayoutVars>
          <dgm:chMax val="0"/>
          <dgm:chPref val="0"/>
          <dgm:bulletEnabled val="1"/>
        </dgm:presLayoutVars>
      </dgm:prSet>
      <dgm:spPr/>
      <dgm:t>
        <a:bodyPr/>
        <a:lstStyle/>
        <a:p>
          <a:endParaRPr lang="en-US"/>
        </a:p>
      </dgm:t>
    </dgm:pt>
    <dgm:pt modelId="{3C361153-BF03-4027-992F-BED7581AAEEE}" type="pres">
      <dgm:prSet presAssocID="{6DC62B18-E8FF-431E-B6A7-2F7E473AC968}" presName="Parent" presStyleLbl="alignNode1" presStyleIdx="7" presStyleCnt="8">
        <dgm:presLayoutVars>
          <dgm:chMax val="3"/>
          <dgm:chPref val="3"/>
          <dgm:bulletEnabled val="1"/>
        </dgm:presLayoutVars>
      </dgm:prSet>
      <dgm:spPr/>
      <dgm:t>
        <a:bodyPr/>
        <a:lstStyle/>
        <a:p>
          <a:endParaRPr lang="en-US"/>
        </a:p>
      </dgm:t>
    </dgm:pt>
    <dgm:pt modelId="{C5E751FC-7C53-4CED-8D45-99781E727DBD}" type="pres">
      <dgm:prSet presAssocID="{6DC62B18-E8FF-431E-B6A7-2F7E473AC968}" presName="Accent" presStyleLbl="parChTrans1D1" presStyleIdx="7" presStyleCnt="8"/>
      <dgm:spPr/>
    </dgm:pt>
  </dgm:ptLst>
  <dgm:cxnLst>
    <dgm:cxn modelId="{E39B0CAE-F79D-4127-BA2E-E297DB492A3D}" type="presOf" srcId="{A4C542BB-865C-4F6F-95DC-F185FDDDFDFC}" destId="{A6C41901-20BC-4AE3-900F-88C74EC79A4D}" srcOrd="0" destOrd="0" presId="urn:microsoft.com/office/officeart/2011/layout/TabList"/>
    <dgm:cxn modelId="{DBAC6411-3581-47CE-B226-9BFF408E0407}" srcId="{7B65EAB3-EAAF-4092-8544-259862643EF0}" destId="{67AA52B8-4089-47D6-8472-E4FDC3A86873}" srcOrd="0" destOrd="0" parTransId="{682FFC9D-9E9B-4A6C-87A3-2E2264B356A8}" sibTransId="{49C1DF3B-E377-4F86-9A23-580E2E6B4D47}"/>
    <dgm:cxn modelId="{522ED66D-7717-49DB-8F12-2ECDADDCFFF6}" srcId="{6DC62B18-E8FF-431E-B6A7-2F7E473AC968}" destId="{4EA97112-EF62-4F5E-A366-B6EA5F8616A3}" srcOrd="0" destOrd="0" parTransId="{915D4D50-2456-46A8-A7A3-C0E63CC8B72B}" sibTransId="{5BFC6859-4BC7-4AFB-BF9C-C8EFFEC300F5}"/>
    <dgm:cxn modelId="{3B3B421C-B6CE-4B93-97B9-1B854B45CC70}" srcId="{80F87C54-176F-4786-9BA0-F207869995C3}" destId="{D51A23F4-0BBA-4D20-A844-2C4B56F4A630}" srcOrd="0" destOrd="0" parTransId="{7AD44D28-0CD0-46B7-A84D-C67B6FB82B11}" sibTransId="{C1B6207C-F44B-47F9-A625-26B35FB9EAF0}"/>
    <dgm:cxn modelId="{435F2C78-F770-4368-86B6-11E61151830F}" srcId="{7B65EAB3-EAAF-4092-8544-259862643EF0}" destId="{80F87C54-176F-4786-9BA0-F207869995C3}" srcOrd="1" destOrd="0" parTransId="{A4683A82-3EF2-4B5B-BDB3-A64EA851F6A0}" sibTransId="{A1DAB433-D806-4C30-B182-16268C0429F0}"/>
    <dgm:cxn modelId="{1DDD13FA-B782-488F-9613-54CBEBE94620}" type="presOf" srcId="{64010A52-FB22-4FC5-B67C-CA656DB41D43}" destId="{8F02115C-3088-4260-B937-22D1E2C0F2F2}" srcOrd="0" destOrd="0" presId="urn:microsoft.com/office/officeart/2011/layout/TabList"/>
    <dgm:cxn modelId="{3D6388A6-DE67-47A5-83D3-8CFD84A93FA1}" srcId="{67AA52B8-4089-47D6-8472-E4FDC3A86873}" destId="{64010A52-FB22-4FC5-B67C-CA656DB41D43}" srcOrd="0" destOrd="0" parTransId="{2551CEB6-9832-4169-84BE-301B1EF3D63A}" sibTransId="{D06693FB-8713-4CF4-B62B-D23841DF3743}"/>
    <dgm:cxn modelId="{206152B0-384C-4060-897F-D674D2845B5F}" srcId="{A4C542BB-865C-4F6F-95DC-F185FDDDFDFC}" destId="{37DC31B0-C67B-4406-AE15-86A93E9C104A}" srcOrd="0" destOrd="0" parTransId="{DB823B74-E4EE-4E8B-91A3-80A80B7E2954}" sibTransId="{1E85D452-ADF2-4D9D-8131-7D76F9D581EE}"/>
    <dgm:cxn modelId="{CCEA7540-8B18-4837-947B-CF21CA3BFFD5}" type="presOf" srcId="{67AA52B8-4089-47D6-8472-E4FDC3A86873}" destId="{D9568A35-3532-42E5-99AA-D13CBE35DBD9}" srcOrd="0" destOrd="0" presId="urn:microsoft.com/office/officeart/2011/layout/TabList"/>
    <dgm:cxn modelId="{6C5C8341-51ED-462A-B9FA-54F6D8842FE2}" srcId="{7B65EAB3-EAAF-4092-8544-259862643EF0}" destId="{FF5C9031-3880-4232-BCF5-CD8D1BF9026B}" srcOrd="3" destOrd="0" parTransId="{9FD8AD8E-5911-475F-AE11-61553F8D2F6A}" sibTransId="{00A57DBA-BEE3-4B27-AF7E-CEB9606D75C1}"/>
    <dgm:cxn modelId="{0DB67389-3500-4BE3-9328-04D585284196}" type="presOf" srcId="{4EA97112-EF62-4F5E-A366-B6EA5F8616A3}" destId="{D8A7C51B-103A-44E2-AF90-0256FC77F38E}" srcOrd="0" destOrd="0" presId="urn:microsoft.com/office/officeart/2011/layout/TabList"/>
    <dgm:cxn modelId="{A4A9EC73-6169-4885-87EF-1B2483791938}" type="presOf" srcId="{202F86F4-C694-4403-AF06-B1FA302A3F4F}" destId="{53D60824-7E41-42E0-A1FA-304EB0831F4B}" srcOrd="0" destOrd="0" presId="urn:microsoft.com/office/officeart/2011/layout/TabList"/>
    <dgm:cxn modelId="{8D1C24A7-81DF-4BEF-9AF2-8E3D4DA78132}" srcId="{7B65EAB3-EAAF-4092-8544-259862643EF0}" destId="{84B9FA4C-1CFD-43AD-B115-32CEE929DB6A}" srcOrd="4" destOrd="0" parTransId="{B4E10472-06E5-41B1-A93C-BCA334FE33ED}" sibTransId="{2A70A41C-5D12-468B-8193-6F18071AEB50}"/>
    <dgm:cxn modelId="{CE55F0DD-BAB8-4818-8151-4374B8813101}" srcId="{FF5C9031-3880-4232-BCF5-CD8D1BF9026B}" destId="{E805CB93-B04E-4133-B4A9-5291191F9403}" srcOrd="0" destOrd="0" parTransId="{9BEDAA70-6C49-4687-AFFE-D909F17B9819}" sibTransId="{CD2D8573-B337-4452-A41E-D168C68807C1}"/>
    <dgm:cxn modelId="{CFE5510D-6D15-4792-B148-12F79E7541D1}" srcId="{84B9FA4C-1CFD-43AD-B115-32CEE929DB6A}" destId="{714B5AF1-CB29-4694-B66C-5BBEDF5C6EF2}" srcOrd="0" destOrd="0" parTransId="{CCFCFFF6-ED90-475B-88DC-B93501615C31}" sibTransId="{D2707011-3B94-4AF7-B327-AC8AFAFD10F7}"/>
    <dgm:cxn modelId="{786BC259-8DB3-4C38-9498-4A20BF2BC248}" type="presOf" srcId="{06BA1327-C39F-42F5-BAD4-810782998253}" destId="{FF273AA6-E572-431D-BBA8-C69367F4F9CA}" srcOrd="0" destOrd="0" presId="urn:microsoft.com/office/officeart/2011/layout/TabList"/>
    <dgm:cxn modelId="{9AFB4C17-9B26-4373-BF4F-AD36EEFC5A5E}" type="presOf" srcId="{FF5C9031-3880-4232-BCF5-CD8D1BF9026B}" destId="{F7FB4B4C-8F33-494F-8A61-32AAE3FBB86F}" srcOrd="0" destOrd="0" presId="urn:microsoft.com/office/officeart/2011/layout/TabList"/>
    <dgm:cxn modelId="{80109CBB-8E99-4940-A7BF-3BD11231E94B}" type="presOf" srcId="{7B65EAB3-EAAF-4092-8544-259862643EF0}" destId="{E1504F26-16F7-4F42-9DA6-C9DE74881FA2}" srcOrd="0" destOrd="0" presId="urn:microsoft.com/office/officeart/2011/layout/TabList"/>
    <dgm:cxn modelId="{E72A1841-B3F7-4C46-B83C-938CC19B8C85}" type="presOf" srcId="{35EFB38B-3B58-414E-AF5C-E1E051F181C1}" destId="{AB4BC26C-B963-4278-9998-C78055282E32}" srcOrd="0" destOrd="0" presId="urn:microsoft.com/office/officeart/2011/layout/TabList"/>
    <dgm:cxn modelId="{943D98F3-D3E5-4F0E-BF8E-4270C2AD5CEF}" srcId="{7B65EAB3-EAAF-4092-8544-259862643EF0}" destId="{6DC62B18-E8FF-431E-B6A7-2F7E473AC968}" srcOrd="7" destOrd="0" parTransId="{2051224A-D70E-4E0B-B06E-DC35D2721A4C}" sibTransId="{0F5F5595-6C57-47A2-A83F-D3DA7515419F}"/>
    <dgm:cxn modelId="{AE060C1D-18AE-4B2C-9886-48E59C2C559D}" type="presOf" srcId="{D51A23F4-0BBA-4D20-A844-2C4B56F4A630}" destId="{64B9A74D-6098-4CC0-9C79-DA62B01372A6}" srcOrd="0" destOrd="0" presId="urn:microsoft.com/office/officeart/2011/layout/TabList"/>
    <dgm:cxn modelId="{3D5A2F14-EC1E-4322-A211-D84D0837CBB1}" type="presOf" srcId="{714B5AF1-CB29-4694-B66C-5BBEDF5C6EF2}" destId="{F2A69C13-C17B-4659-B2BA-A45863F70CD5}" srcOrd="0" destOrd="0" presId="urn:microsoft.com/office/officeart/2011/layout/TabList"/>
    <dgm:cxn modelId="{C82EFF52-58E5-4DBE-9D84-9E3627F4B556}" srcId="{7B65EAB3-EAAF-4092-8544-259862643EF0}" destId="{A4C542BB-865C-4F6F-95DC-F185FDDDFDFC}" srcOrd="5" destOrd="0" parTransId="{352D0122-507F-4CC1-9BBC-BD05CD9F32AB}" sibTransId="{29372C76-EA73-49E1-8E8B-B509C9F59CA1}"/>
    <dgm:cxn modelId="{1760B5F9-F9EB-4E5C-8DE7-459B25D21B4E}" type="presOf" srcId="{69E58A66-1534-4384-8E7A-92D000937FB1}" destId="{EB13C566-3415-42B2-AC35-516A64031059}" srcOrd="0" destOrd="0" presId="urn:microsoft.com/office/officeart/2011/layout/TabList"/>
    <dgm:cxn modelId="{78B59EED-BCF4-4608-A224-A888063988E3}" type="presOf" srcId="{37DC31B0-C67B-4406-AE15-86A93E9C104A}" destId="{EAAA43D9-49B2-4698-A6A5-D34112D3F288}" srcOrd="0" destOrd="0" presId="urn:microsoft.com/office/officeart/2011/layout/TabList"/>
    <dgm:cxn modelId="{418ACE69-2F7F-441E-BF48-68B2916E56FC}" type="presOf" srcId="{80F87C54-176F-4786-9BA0-F207869995C3}" destId="{19D397EA-B363-4933-A6E8-F63BDB1E868B}" srcOrd="0" destOrd="0" presId="urn:microsoft.com/office/officeart/2011/layout/TabList"/>
    <dgm:cxn modelId="{385E897D-A40B-42AA-B501-20AC8BE71518}" type="presOf" srcId="{6DC62B18-E8FF-431E-B6A7-2F7E473AC968}" destId="{3C361153-BF03-4027-992F-BED7581AAEEE}" srcOrd="0" destOrd="0" presId="urn:microsoft.com/office/officeart/2011/layout/TabList"/>
    <dgm:cxn modelId="{2C58930D-FCA5-4C2C-8312-E38A20184570}" type="presOf" srcId="{E805CB93-B04E-4133-B4A9-5291191F9403}" destId="{44F70A3E-B6D6-4A7C-BE22-F9AFC2FAAAC7}" srcOrd="0" destOrd="0" presId="urn:microsoft.com/office/officeart/2011/layout/TabList"/>
    <dgm:cxn modelId="{DDF27AF9-A9EB-416E-8AD2-E9B9D2B06389}" type="presOf" srcId="{84B9FA4C-1CFD-43AD-B115-32CEE929DB6A}" destId="{F0F77946-65CE-423E-B21B-F1CC06212687}" srcOrd="0" destOrd="0" presId="urn:microsoft.com/office/officeart/2011/layout/TabList"/>
    <dgm:cxn modelId="{DD46ACF9-0963-4225-A1A3-7BF66A697917}" srcId="{7B65EAB3-EAAF-4092-8544-259862643EF0}" destId="{35EFB38B-3B58-414E-AF5C-E1E051F181C1}" srcOrd="6" destOrd="0" parTransId="{BF9D3F3C-F8C1-4CD2-9454-F62AA23E8BFF}" sibTransId="{FED81F1E-9DA6-4D93-BF72-3E3B1DACB53D}"/>
    <dgm:cxn modelId="{A4C53C78-BE9F-41A2-B7D3-2DB3BAD60509}" srcId="{7B65EAB3-EAAF-4092-8544-259862643EF0}" destId="{06BA1327-C39F-42F5-BAD4-810782998253}" srcOrd="2" destOrd="0" parTransId="{A27E0F7F-DAD4-40E0-A356-E7486B8BB9B2}" sibTransId="{F0D47C69-9827-4464-89E1-42AD3A14DEFA}"/>
    <dgm:cxn modelId="{D223830B-FBD8-48D1-BA8F-9D633AAD73F2}" srcId="{06BA1327-C39F-42F5-BAD4-810782998253}" destId="{69E58A66-1534-4384-8E7A-92D000937FB1}" srcOrd="0" destOrd="0" parTransId="{E65679D7-42C5-4232-B3DF-0192C0202429}" sibTransId="{14655482-E114-42CB-924A-55A921193A68}"/>
    <dgm:cxn modelId="{57E2D3A4-FDDB-4280-99D2-8F4E190DEBE3}" srcId="{35EFB38B-3B58-414E-AF5C-E1E051F181C1}" destId="{202F86F4-C694-4403-AF06-B1FA302A3F4F}" srcOrd="0" destOrd="0" parTransId="{607CE97A-1850-415D-875F-444930B8873D}" sibTransId="{18335475-C2C0-43D8-888D-A9898CD8C1D9}"/>
    <dgm:cxn modelId="{5449444C-5071-4EC9-8340-8CDBFF8A479B}" type="presParOf" srcId="{E1504F26-16F7-4F42-9DA6-C9DE74881FA2}" destId="{12FD313E-9D27-41EF-A5AC-F8707274F3BA}" srcOrd="0" destOrd="0" presId="urn:microsoft.com/office/officeart/2011/layout/TabList"/>
    <dgm:cxn modelId="{AF0DF98B-701B-496E-8EAC-5F829A31AAAF}" type="presParOf" srcId="{12FD313E-9D27-41EF-A5AC-F8707274F3BA}" destId="{8F02115C-3088-4260-B937-22D1E2C0F2F2}" srcOrd="0" destOrd="0" presId="urn:microsoft.com/office/officeart/2011/layout/TabList"/>
    <dgm:cxn modelId="{C3C8EB46-71E1-4F6B-9ABD-4AC9FD02F6CC}" type="presParOf" srcId="{12FD313E-9D27-41EF-A5AC-F8707274F3BA}" destId="{D9568A35-3532-42E5-99AA-D13CBE35DBD9}" srcOrd="1" destOrd="0" presId="urn:microsoft.com/office/officeart/2011/layout/TabList"/>
    <dgm:cxn modelId="{B47FF8C1-D3A3-4ADA-8D1F-832C6276DCA6}" type="presParOf" srcId="{12FD313E-9D27-41EF-A5AC-F8707274F3BA}" destId="{670FE232-6D86-42C8-9509-4D219C060B50}" srcOrd="2" destOrd="0" presId="urn:microsoft.com/office/officeart/2011/layout/TabList"/>
    <dgm:cxn modelId="{ED1DDC3D-C36C-492B-99DF-E741788AE0C6}" type="presParOf" srcId="{E1504F26-16F7-4F42-9DA6-C9DE74881FA2}" destId="{81BA4501-7F22-4B80-8713-751CD145C6E5}" srcOrd="1" destOrd="0" presId="urn:microsoft.com/office/officeart/2011/layout/TabList"/>
    <dgm:cxn modelId="{6D1F6DB3-16FB-493E-AC92-35D22B2CA705}" type="presParOf" srcId="{E1504F26-16F7-4F42-9DA6-C9DE74881FA2}" destId="{551627D9-F20C-426C-96AF-B15F464AA00A}" srcOrd="2" destOrd="0" presId="urn:microsoft.com/office/officeart/2011/layout/TabList"/>
    <dgm:cxn modelId="{CC063664-5211-4CDF-A9D1-F94600ED4AD7}" type="presParOf" srcId="{551627D9-F20C-426C-96AF-B15F464AA00A}" destId="{64B9A74D-6098-4CC0-9C79-DA62B01372A6}" srcOrd="0" destOrd="0" presId="urn:microsoft.com/office/officeart/2011/layout/TabList"/>
    <dgm:cxn modelId="{4BEE40E5-813A-44DF-95BB-F699A76E4704}" type="presParOf" srcId="{551627D9-F20C-426C-96AF-B15F464AA00A}" destId="{19D397EA-B363-4933-A6E8-F63BDB1E868B}" srcOrd="1" destOrd="0" presId="urn:microsoft.com/office/officeart/2011/layout/TabList"/>
    <dgm:cxn modelId="{AF741DED-8445-4E08-8593-9BD2D8A2F50F}" type="presParOf" srcId="{551627D9-F20C-426C-96AF-B15F464AA00A}" destId="{C743C421-A4B4-4EE3-A982-D5820E727954}" srcOrd="2" destOrd="0" presId="urn:microsoft.com/office/officeart/2011/layout/TabList"/>
    <dgm:cxn modelId="{919AAF3D-BA35-4902-A004-867B34531DA6}" type="presParOf" srcId="{E1504F26-16F7-4F42-9DA6-C9DE74881FA2}" destId="{06C955E2-4B4A-4CCE-975A-CA1AEA9032E8}" srcOrd="3" destOrd="0" presId="urn:microsoft.com/office/officeart/2011/layout/TabList"/>
    <dgm:cxn modelId="{514287EE-C3F9-4569-9BA9-51F36CF2262B}" type="presParOf" srcId="{E1504F26-16F7-4F42-9DA6-C9DE74881FA2}" destId="{C3EA69AB-865D-4827-A250-FA3F9F6C5CCD}" srcOrd="4" destOrd="0" presId="urn:microsoft.com/office/officeart/2011/layout/TabList"/>
    <dgm:cxn modelId="{8E8FDA47-83F1-49D5-A264-D17FFB6C8E60}" type="presParOf" srcId="{C3EA69AB-865D-4827-A250-FA3F9F6C5CCD}" destId="{EB13C566-3415-42B2-AC35-516A64031059}" srcOrd="0" destOrd="0" presId="urn:microsoft.com/office/officeart/2011/layout/TabList"/>
    <dgm:cxn modelId="{61907D11-54F8-425D-B561-C14ADDE7F9D5}" type="presParOf" srcId="{C3EA69AB-865D-4827-A250-FA3F9F6C5CCD}" destId="{FF273AA6-E572-431D-BBA8-C69367F4F9CA}" srcOrd="1" destOrd="0" presId="urn:microsoft.com/office/officeart/2011/layout/TabList"/>
    <dgm:cxn modelId="{4041CE1A-2A1E-42E2-9D2A-136406573F3F}" type="presParOf" srcId="{C3EA69AB-865D-4827-A250-FA3F9F6C5CCD}" destId="{03D21457-07F1-4191-8738-04BD12AF8958}" srcOrd="2" destOrd="0" presId="urn:microsoft.com/office/officeart/2011/layout/TabList"/>
    <dgm:cxn modelId="{2D7F7882-6C3E-44FA-9E63-77CED1FC90C9}" type="presParOf" srcId="{E1504F26-16F7-4F42-9DA6-C9DE74881FA2}" destId="{A9965365-3155-49D9-A4D5-E7A6486560C9}" srcOrd="5" destOrd="0" presId="urn:microsoft.com/office/officeart/2011/layout/TabList"/>
    <dgm:cxn modelId="{FE4835AB-793C-4B13-9F9E-8FBC732F7B78}" type="presParOf" srcId="{E1504F26-16F7-4F42-9DA6-C9DE74881FA2}" destId="{3F764D8F-A98C-4DD1-9A5A-EF03CE391174}" srcOrd="6" destOrd="0" presId="urn:microsoft.com/office/officeart/2011/layout/TabList"/>
    <dgm:cxn modelId="{DA857B3D-A4BA-48CB-A6F0-E74ED19AFFFE}" type="presParOf" srcId="{3F764D8F-A98C-4DD1-9A5A-EF03CE391174}" destId="{44F70A3E-B6D6-4A7C-BE22-F9AFC2FAAAC7}" srcOrd="0" destOrd="0" presId="urn:microsoft.com/office/officeart/2011/layout/TabList"/>
    <dgm:cxn modelId="{C0763172-2648-4ACF-964F-9A46DAB2359F}" type="presParOf" srcId="{3F764D8F-A98C-4DD1-9A5A-EF03CE391174}" destId="{F7FB4B4C-8F33-494F-8A61-32AAE3FBB86F}" srcOrd="1" destOrd="0" presId="urn:microsoft.com/office/officeart/2011/layout/TabList"/>
    <dgm:cxn modelId="{454F35CC-A5AA-4C7E-A0B1-5EF5C0B5F54A}" type="presParOf" srcId="{3F764D8F-A98C-4DD1-9A5A-EF03CE391174}" destId="{84B1A70E-3E14-4A34-BEF7-DDC77A387723}" srcOrd="2" destOrd="0" presId="urn:microsoft.com/office/officeart/2011/layout/TabList"/>
    <dgm:cxn modelId="{D8B9EC6C-2ADE-4542-A048-7C5F14D7BB05}" type="presParOf" srcId="{E1504F26-16F7-4F42-9DA6-C9DE74881FA2}" destId="{CE75FB03-30CC-43EA-9608-806FA75BAD34}" srcOrd="7" destOrd="0" presId="urn:microsoft.com/office/officeart/2011/layout/TabList"/>
    <dgm:cxn modelId="{6DE18E6B-6215-4F01-ACBF-8875E605B408}" type="presParOf" srcId="{E1504F26-16F7-4F42-9DA6-C9DE74881FA2}" destId="{A55BF8CC-63EF-4F17-9856-E9EBEDC0472B}" srcOrd="8" destOrd="0" presId="urn:microsoft.com/office/officeart/2011/layout/TabList"/>
    <dgm:cxn modelId="{F14776F5-89D0-404D-A706-143F96E6E4F5}" type="presParOf" srcId="{A55BF8CC-63EF-4F17-9856-E9EBEDC0472B}" destId="{F2A69C13-C17B-4659-B2BA-A45863F70CD5}" srcOrd="0" destOrd="0" presId="urn:microsoft.com/office/officeart/2011/layout/TabList"/>
    <dgm:cxn modelId="{34640503-AB8E-4399-B1D7-0D53B5FFB756}" type="presParOf" srcId="{A55BF8CC-63EF-4F17-9856-E9EBEDC0472B}" destId="{F0F77946-65CE-423E-B21B-F1CC06212687}" srcOrd="1" destOrd="0" presId="urn:microsoft.com/office/officeart/2011/layout/TabList"/>
    <dgm:cxn modelId="{844CF5BC-892B-4E86-8555-8F1325485D93}" type="presParOf" srcId="{A55BF8CC-63EF-4F17-9856-E9EBEDC0472B}" destId="{E26722DF-40DE-4936-8A26-6201F27DD05E}" srcOrd="2" destOrd="0" presId="urn:microsoft.com/office/officeart/2011/layout/TabList"/>
    <dgm:cxn modelId="{D9A7A383-B727-464F-A843-5E2E9D2AD1D6}" type="presParOf" srcId="{E1504F26-16F7-4F42-9DA6-C9DE74881FA2}" destId="{A3903D16-8FCF-477B-B65E-2C925FA1D13E}" srcOrd="9" destOrd="0" presId="urn:microsoft.com/office/officeart/2011/layout/TabList"/>
    <dgm:cxn modelId="{B1571B23-9C9B-4115-A33A-1086414CC789}" type="presParOf" srcId="{E1504F26-16F7-4F42-9DA6-C9DE74881FA2}" destId="{7B6AEA85-4987-4989-BCF2-28B002450EF2}" srcOrd="10" destOrd="0" presId="urn:microsoft.com/office/officeart/2011/layout/TabList"/>
    <dgm:cxn modelId="{1704C4BA-47E7-4483-9F9D-8EAB063FAFB3}" type="presParOf" srcId="{7B6AEA85-4987-4989-BCF2-28B002450EF2}" destId="{EAAA43D9-49B2-4698-A6A5-D34112D3F288}" srcOrd="0" destOrd="0" presId="urn:microsoft.com/office/officeart/2011/layout/TabList"/>
    <dgm:cxn modelId="{6CD93ADA-C706-4A6F-9539-D2452B403E8E}" type="presParOf" srcId="{7B6AEA85-4987-4989-BCF2-28B002450EF2}" destId="{A6C41901-20BC-4AE3-900F-88C74EC79A4D}" srcOrd="1" destOrd="0" presId="urn:microsoft.com/office/officeart/2011/layout/TabList"/>
    <dgm:cxn modelId="{9C80E525-247E-417B-AEE9-1C725BD72E20}" type="presParOf" srcId="{7B6AEA85-4987-4989-BCF2-28B002450EF2}" destId="{1DEA58C7-8AA7-4CE4-AF6C-B33C919BFE00}" srcOrd="2" destOrd="0" presId="urn:microsoft.com/office/officeart/2011/layout/TabList"/>
    <dgm:cxn modelId="{8A5C0463-3600-4F0C-A91A-5225D977B02A}" type="presParOf" srcId="{E1504F26-16F7-4F42-9DA6-C9DE74881FA2}" destId="{3A4491C9-AF0F-41C9-BEE3-88E38A59B629}" srcOrd="11" destOrd="0" presId="urn:microsoft.com/office/officeart/2011/layout/TabList"/>
    <dgm:cxn modelId="{451661FC-FC2E-46ED-BAFA-9D42F300474E}" type="presParOf" srcId="{E1504F26-16F7-4F42-9DA6-C9DE74881FA2}" destId="{C2D6D2D5-3598-4E99-A23A-30B97E96D94B}" srcOrd="12" destOrd="0" presId="urn:microsoft.com/office/officeart/2011/layout/TabList"/>
    <dgm:cxn modelId="{AF1B63C6-7742-4A36-8AAF-092FFE78A038}" type="presParOf" srcId="{C2D6D2D5-3598-4E99-A23A-30B97E96D94B}" destId="{53D60824-7E41-42E0-A1FA-304EB0831F4B}" srcOrd="0" destOrd="0" presId="urn:microsoft.com/office/officeart/2011/layout/TabList"/>
    <dgm:cxn modelId="{57D2108F-C520-4A86-BD73-F3F5B75F29C9}" type="presParOf" srcId="{C2D6D2D5-3598-4E99-A23A-30B97E96D94B}" destId="{AB4BC26C-B963-4278-9998-C78055282E32}" srcOrd="1" destOrd="0" presId="urn:microsoft.com/office/officeart/2011/layout/TabList"/>
    <dgm:cxn modelId="{7866B0D6-5CF3-499A-8625-6FCDDB9C26B2}" type="presParOf" srcId="{C2D6D2D5-3598-4E99-A23A-30B97E96D94B}" destId="{19197662-7449-4602-ADAD-A758DB7B876B}" srcOrd="2" destOrd="0" presId="urn:microsoft.com/office/officeart/2011/layout/TabList"/>
    <dgm:cxn modelId="{869D3469-63E2-4A13-A8EC-E48413BF705E}" type="presParOf" srcId="{E1504F26-16F7-4F42-9DA6-C9DE74881FA2}" destId="{6F84892B-6491-460C-BCB2-7C869304876E}" srcOrd="13" destOrd="0" presId="urn:microsoft.com/office/officeart/2011/layout/TabList"/>
    <dgm:cxn modelId="{92ABF96D-300B-44B4-9A31-16B51B10FF80}" type="presParOf" srcId="{E1504F26-16F7-4F42-9DA6-C9DE74881FA2}" destId="{054BAFE7-E35A-493A-9CFA-BB69E4221605}" srcOrd="14" destOrd="0" presId="urn:microsoft.com/office/officeart/2011/layout/TabList"/>
    <dgm:cxn modelId="{513F392A-08CE-4F9B-9444-38E1D6C8C686}" type="presParOf" srcId="{054BAFE7-E35A-493A-9CFA-BB69E4221605}" destId="{D8A7C51B-103A-44E2-AF90-0256FC77F38E}" srcOrd="0" destOrd="0" presId="urn:microsoft.com/office/officeart/2011/layout/TabList"/>
    <dgm:cxn modelId="{93C1379A-7195-43D6-B86E-36D71D16A48B}" type="presParOf" srcId="{054BAFE7-E35A-493A-9CFA-BB69E4221605}" destId="{3C361153-BF03-4027-992F-BED7581AAEEE}" srcOrd="1" destOrd="0" presId="urn:microsoft.com/office/officeart/2011/layout/TabList"/>
    <dgm:cxn modelId="{C07411C4-0789-40AE-B08B-0CFFDE95AB03}" type="presParOf" srcId="{054BAFE7-E35A-493A-9CFA-BB69E4221605}" destId="{C5E751FC-7C53-4CED-8D45-99781E727DB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FA83C-42E2-4161-91DB-3651A97738E7}">
      <dsp:nvSpPr>
        <dsp:cNvPr id="0" name=""/>
        <dsp:cNvSpPr/>
      </dsp:nvSpPr>
      <dsp:spPr>
        <a:xfrm>
          <a:off x="0" y="57368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en-US" sz="2800" kern="1200" dirty="0" smtClean="0"/>
            <a:t>Interpreting The Data</a:t>
          </a:r>
          <a:endParaRPr lang="en-US" sz="2800" kern="1200" dirty="0"/>
        </a:p>
      </dsp:txBody>
      <dsp:txXfrm>
        <a:off x="0" y="573683"/>
        <a:ext cx="2464593" cy="1478756"/>
      </dsp:txXfrm>
    </dsp:sp>
    <dsp:sp modelId="{A8BDD2D1-FADD-4201-AF21-7708E45F01AE}">
      <dsp:nvSpPr>
        <dsp:cNvPr id="0" name=""/>
        <dsp:cNvSpPr/>
      </dsp:nvSpPr>
      <dsp:spPr>
        <a:xfrm>
          <a:off x="2711053" y="573683"/>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Answers To Your Questions</a:t>
          </a:r>
          <a:endParaRPr lang="en-US" sz="2800" kern="1200" dirty="0"/>
        </a:p>
      </dsp:txBody>
      <dsp:txXfrm>
        <a:off x="2711053" y="573683"/>
        <a:ext cx="2464593" cy="1478756"/>
      </dsp:txXfrm>
    </dsp:sp>
    <dsp:sp modelId="{CF29E94E-99CD-42FE-BB9A-924F59B685E5}">
      <dsp:nvSpPr>
        <dsp:cNvPr id="0" name=""/>
        <dsp:cNvSpPr/>
      </dsp:nvSpPr>
      <dsp:spPr>
        <a:xfrm>
          <a:off x="5422106" y="573683"/>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en-US" sz="2800" kern="1200" smtClean="0"/>
            <a:t>Can-Do, Will-Do, and Best Fit Assessment</a:t>
          </a:r>
          <a:endParaRPr lang="en-US" altLang="en-US" sz="2800" kern="1200" dirty="0"/>
        </a:p>
      </dsp:txBody>
      <dsp:txXfrm>
        <a:off x="5422106" y="573683"/>
        <a:ext cx="2464593" cy="1478756"/>
      </dsp:txXfrm>
    </dsp:sp>
    <dsp:sp modelId="{B9021E4B-EEE4-448F-83E2-8C50886B0B98}">
      <dsp:nvSpPr>
        <dsp:cNvPr id="0" name=""/>
        <dsp:cNvSpPr/>
      </dsp:nvSpPr>
      <dsp:spPr>
        <a:xfrm>
          <a:off x="1355526" y="2298898"/>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mtClean="0"/>
            <a:t>Rating/Ranking</a:t>
          </a:r>
          <a:endParaRPr lang="en-US" sz="2800" kern="1200" dirty="0"/>
        </a:p>
        <a:p>
          <a:pPr marL="228600" lvl="1" indent="-228600" algn="l" defTabSz="977900">
            <a:lnSpc>
              <a:spcPct val="90000"/>
            </a:lnSpc>
            <a:spcBef>
              <a:spcPct val="0"/>
            </a:spcBef>
            <a:spcAft>
              <a:spcPct val="15000"/>
            </a:spcAft>
            <a:buChar char="••"/>
          </a:pPr>
          <a:r>
            <a:rPr lang="en-US" sz="2200" kern="1200" smtClean="0"/>
            <a:t>Compare notes with others</a:t>
          </a:r>
          <a:endParaRPr lang="en-US" sz="2200" kern="1200" dirty="0"/>
        </a:p>
      </dsp:txBody>
      <dsp:txXfrm>
        <a:off x="1355526" y="2298898"/>
        <a:ext cx="2464593" cy="1478756"/>
      </dsp:txXfrm>
    </dsp:sp>
    <dsp:sp modelId="{1DA8B3A6-4F19-4AEC-AA68-29AFA7EA2CFA}">
      <dsp:nvSpPr>
        <dsp:cNvPr id="0" name=""/>
        <dsp:cNvSpPr/>
      </dsp:nvSpPr>
      <dsp:spPr>
        <a:xfrm>
          <a:off x="4066579" y="2298898"/>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Social Media</a:t>
          </a:r>
          <a:endParaRPr lang="en-US" sz="2800" kern="1200" dirty="0"/>
        </a:p>
      </dsp:txBody>
      <dsp:txXfrm>
        <a:off x="4066579" y="2298898"/>
        <a:ext cx="2464593" cy="14787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F0012-5D50-47AB-B7E3-A28486083299}">
      <dsp:nvSpPr>
        <dsp:cNvPr id="0" name=""/>
        <dsp:cNvSpPr/>
      </dsp:nvSpPr>
      <dsp:spPr>
        <a:xfrm>
          <a:off x="3832" y="300035"/>
          <a:ext cx="1960233"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Never ask for passwords.</a:t>
          </a:r>
          <a:endParaRPr lang="en-US" sz="1400" kern="1200" dirty="0"/>
        </a:p>
      </dsp:txBody>
      <dsp:txXfrm>
        <a:off x="3832" y="300035"/>
        <a:ext cx="1960233" cy="467775"/>
      </dsp:txXfrm>
    </dsp:sp>
    <dsp:sp modelId="{AE0AFFC9-3C72-4BE8-8CDC-AB0027E713A7}">
      <dsp:nvSpPr>
        <dsp:cNvPr id="0" name=""/>
        <dsp:cNvSpPr/>
      </dsp:nvSpPr>
      <dsp:spPr>
        <a:xfrm>
          <a:off x="1964066" y="66147"/>
          <a:ext cx="392046" cy="93555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E2AEA-A613-481B-A41B-CC3EBC8C9881}">
      <dsp:nvSpPr>
        <dsp:cNvPr id="0" name=""/>
        <dsp:cNvSpPr/>
      </dsp:nvSpPr>
      <dsp:spPr>
        <a:xfrm>
          <a:off x="2512931" y="66147"/>
          <a:ext cx="5331836" cy="9355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 In several states, employers cannot ask an applicant (or employee) for his or her social media password by law. In all 50 states, asking for an applicant’s (or employee’s) password creates a real risk of violating the federal Stored Communications Act. For this reason, employers should look only at content that is public. </a:t>
          </a:r>
          <a:endParaRPr lang="en-US" sz="1200" kern="1200" dirty="0"/>
        </a:p>
      </dsp:txBody>
      <dsp:txXfrm>
        <a:off x="2512931" y="66147"/>
        <a:ext cx="5331836" cy="935550"/>
      </dsp:txXfrm>
    </dsp:sp>
    <dsp:sp modelId="{2065FC9B-7D35-4B1E-BFEB-54EC699B7030}">
      <dsp:nvSpPr>
        <dsp:cNvPr id="0" name=""/>
        <dsp:cNvSpPr/>
      </dsp:nvSpPr>
      <dsp:spPr>
        <a:xfrm>
          <a:off x="3832" y="1211960"/>
          <a:ext cx="1960233"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Have HR do it.</a:t>
          </a:r>
          <a:endParaRPr lang="en-US" sz="1400" kern="1200" dirty="0"/>
        </a:p>
      </dsp:txBody>
      <dsp:txXfrm>
        <a:off x="3832" y="1211960"/>
        <a:ext cx="1960233" cy="267300"/>
      </dsp:txXfrm>
    </dsp:sp>
    <dsp:sp modelId="{1A0B1E04-F61C-49D8-ABA6-029A8A956220}">
      <dsp:nvSpPr>
        <dsp:cNvPr id="0" name=""/>
        <dsp:cNvSpPr/>
      </dsp:nvSpPr>
      <dsp:spPr>
        <a:xfrm>
          <a:off x="1964066" y="1044897"/>
          <a:ext cx="392046" cy="60142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73F5C-7DC0-430E-A1E5-DB60DC429A75}">
      <dsp:nvSpPr>
        <dsp:cNvPr id="0" name=""/>
        <dsp:cNvSpPr/>
      </dsp:nvSpPr>
      <dsp:spPr>
        <a:xfrm>
          <a:off x="2512931" y="1044897"/>
          <a:ext cx="5331836" cy="601425"/>
        </a:xfrm>
        <a:prstGeom prst="rect">
          <a:avLst/>
        </a:prstGeom>
        <a:solidFill>
          <a:schemeClr val="accent3">
            <a:hueOff val="265683"/>
            <a:satOff val="99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 </a:t>
          </a:r>
          <a:r>
            <a:rPr lang="en-US" sz="1200" kern="1200" dirty="0" smtClean="0"/>
            <a:t>It is best if someone in HR, rather than a line manager, checks candidates’ social media profiles. The HR professional is more likely to know what he or she can and cannot consider. </a:t>
          </a:r>
          <a:endParaRPr lang="en-US" sz="1200" kern="1200" dirty="0"/>
        </a:p>
      </dsp:txBody>
      <dsp:txXfrm>
        <a:off x="2512931" y="1044897"/>
        <a:ext cx="5331836" cy="601425"/>
      </dsp:txXfrm>
    </dsp:sp>
    <dsp:sp modelId="{FD4D1AE8-19CB-405E-8753-CB3FC8E7CE6B}">
      <dsp:nvSpPr>
        <dsp:cNvPr id="0" name=""/>
        <dsp:cNvSpPr/>
      </dsp:nvSpPr>
      <dsp:spPr>
        <a:xfrm>
          <a:off x="3832" y="1689522"/>
          <a:ext cx="1960233"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Look later in the process.</a:t>
          </a:r>
          <a:r>
            <a:rPr lang="en-US" sz="1400" kern="1200" dirty="0" smtClean="0"/>
            <a:t> </a:t>
          </a:r>
          <a:endParaRPr lang="en-US" sz="1400" kern="1200" dirty="0"/>
        </a:p>
      </dsp:txBody>
      <dsp:txXfrm>
        <a:off x="3832" y="1689522"/>
        <a:ext cx="1960233" cy="467775"/>
      </dsp:txXfrm>
    </dsp:sp>
    <dsp:sp modelId="{811BC177-89A5-45E1-A399-A25933AACF93}">
      <dsp:nvSpPr>
        <dsp:cNvPr id="0" name=""/>
        <dsp:cNvSpPr/>
      </dsp:nvSpPr>
      <dsp:spPr>
        <a:xfrm>
          <a:off x="1964066" y="1689522"/>
          <a:ext cx="392046" cy="46777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4C7AA-F9C5-4101-974E-FC5027075B40}">
      <dsp:nvSpPr>
        <dsp:cNvPr id="0" name=""/>
        <dsp:cNvSpPr/>
      </dsp:nvSpPr>
      <dsp:spPr>
        <a:xfrm>
          <a:off x="2512931" y="1689522"/>
          <a:ext cx="5331836" cy="467775"/>
        </a:xfrm>
        <a:prstGeom prst="rect">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Check social media profiles after an applicant has been interviewed, when his or her membership in protected groups is likely already known. </a:t>
          </a:r>
          <a:endParaRPr lang="en-US" sz="1200" kern="1200" dirty="0"/>
        </a:p>
      </dsp:txBody>
      <dsp:txXfrm>
        <a:off x="2512931" y="1689522"/>
        <a:ext cx="5331836" cy="467775"/>
      </dsp:txXfrm>
    </dsp:sp>
    <dsp:sp modelId="{77571E24-DB05-4093-BB90-1E053B1711A2}">
      <dsp:nvSpPr>
        <dsp:cNvPr id="0" name=""/>
        <dsp:cNvSpPr/>
      </dsp:nvSpPr>
      <dsp:spPr>
        <a:xfrm>
          <a:off x="3832" y="2200497"/>
          <a:ext cx="1960233"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Be consistent.</a:t>
          </a:r>
          <a:r>
            <a:rPr lang="en-US" sz="1400" kern="1200" dirty="0" smtClean="0"/>
            <a:t> </a:t>
          </a:r>
          <a:endParaRPr lang="en-US" sz="1400" kern="1200" dirty="0"/>
        </a:p>
      </dsp:txBody>
      <dsp:txXfrm>
        <a:off x="3832" y="2200497"/>
        <a:ext cx="1960233" cy="267300"/>
      </dsp:txXfrm>
    </dsp:sp>
    <dsp:sp modelId="{A6429356-88D7-4394-A45E-469A3976E77C}">
      <dsp:nvSpPr>
        <dsp:cNvPr id="0" name=""/>
        <dsp:cNvSpPr/>
      </dsp:nvSpPr>
      <dsp:spPr>
        <a:xfrm>
          <a:off x="1964066" y="2200497"/>
          <a:ext cx="392046" cy="26730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78DCE-7CD7-4818-B99F-BBEF9A6AA661}">
      <dsp:nvSpPr>
        <dsp:cNvPr id="0" name=""/>
        <dsp:cNvSpPr/>
      </dsp:nvSpPr>
      <dsp:spPr>
        <a:xfrm>
          <a:off x="2512931" y="2200497"/>
          <a:ext cx="5331836" cy="267300"/>
        </a:xfrm>
        <a:prstGeom prst="rect">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Don’t look at only one applicant’s social media profiles. </a:t>
          </a:r>
          <a:endParaRPr lang="en-US" sz="1200" kern="1200" dirty="0"/>
        </a:p>
      </dsp:txBody>
      <dsp:txXfrm>
        <a:off x="2512931" y="2200497"/>
        <a:ext cx="5331836" cy="267300"/>
      </dsp:txXfrm>
    </dsp:sp>
    <dsp:sp modelId="{F4D2DA67-C288-47AA-8703-B289D29E0E18}">
      <dsp:nvSpPr>
        <dsp:cNvPr id="0" name=""/>
        <dsp:cNvSpPr/>
      </dsp:nvSpPr>
      <dsp:spPr>
        <a:xfrm>
          <a:off x="3832" y="2678060"/>
          <a:ext cx="1960233"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Document decisions.</a:t>
          </a:r>
          <a:endParaRPr lang="en-US" sz="1400" kern="1200" dirty="0"/>
        </a:p>
      </dsp:txBody>
      <dsp:txXfrm>
        <a:off x="3832" y="2678060"/>
        <a:ext cx="1960233" cy="267300"/>
      </dsp:txXfrm>
    </dsp:sp>
    <dsp:sp modelId="{E42D4FAA-868E-450F-B31E-8959BC0F5542}">
      <dsp:nvSpPr>
        <dsp:cNvPr id="0" name=""/>
        <dsp:cNvSpPr/>
      </dsp:nvSpPr>
      <dsp:spPr>
        <a:xfrm>
          <a:off x="1964066" y="2510997"/>
          <a:ext cx="392046" cy="60142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52E8B-D639-4DA2-A62E-DE7101C1206D}">
      <dsp:nvSpPr>
        <dsp:cNvPr id="0" name=""/>
        <dsp:cNvSpPr/>
      </dsp:nvSpPr>
      <dsp:spPr>
        <a:xfrm>
          <a:off x="2512931" y="2510997"/>
          <a:ext cx="5331836" cy="601425"/>
        </a:xfrm>
        <a:prstGeom prst="rect">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smtClean="0"/>
            <a:t> </a:t>
          </a:r>
          <a:r>
            <a:rPr lang="en-US" sz="1200" kern="1200" dirty="0" smtClean="0"/>
            <a:t>Print out the page containing social media content on which you base any hiring decision and record any reason for rejection, such as bad judgment. This protects you if damaging content has been deleted by the time a decision is challenged. </a:t>
          </a:r>
          <a:endParaRPr lang="en-US" sz="1200" kern="1200" dirty="0"/>
        </a:p>
      </dsp:txBody>
      <dsp:txXfrm>
        <a:off x="2512931" y="2510997"/>
        <a:ext cx="5331836" cy="601425"/>
      </dsp:txXfrm>
    </dsp:sp>
    <dsp:sp modelId="{7BCD1E2C-5231-4E69-8F5A-FC88C20B4D6D}">
      <dsp:nvSpPr>
        <dsp:cNvPr id="0" name=""/>
        <dsp:cNvSpPr/>
      </dsp:nvSpPr>
      <dsp:spPr>
        <a:xfrm>
          <a:off x="3832" y="3406216"/>
          <a:ext cx="1960233"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Consider the source.</a:t>
          </a:r>
          <a:r>
            <a:rPr lang="en-US" sz="1400" kern="1200" dirty="0" smtClean="0"/>
            <a:t> </a:t>
          </a:r>
          <a:endParaRPr lang="en-US" sz="1400" kern="1200" dirty="0"/>
        </a:p>
      </dsp:txBody>
      <dsp:txXfrm>
        <a:off x="3832" y="3406216"/>
        <a:ext cx="1960233" cy="267300"/>
      </dsp:txXfrm>
    </dsp:sp>
    <dsp:sp modelId="{111BC2A8-0943-4444-859F-5A906E395CE3}">
      <dsp:nvSpPr>
        <dsp:cNvPr id="0" name=""/>
        <dsp:cNvSpPr/>
      </dsp:nvSpPr>
      <dsp:spPr>
        <a:xfrm>
          <a:off x="1964066" y="3155622"/>
          <a:ext cx="392046" cy="768487"/>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D3784-3223-408B-99EE-06C938C6996E}">
      <dsp:nvSpPr>
        <dsp:cNvPr id="0" name=""/>
        <dsp:cNvSpPr/>
      </dsp:nvSpPr>
      <dsp:spPr>
        <a:xfrm>
          <a:off x="2512931" y="3155622"/>
          <a:ext cx="5331836" cy="768487"/>
        </a:xfrm>
        <a:prstGeom prst="rect">
          <a:avLst/>
        </a:prstGeom>
        <a:solidFill>
          <a:schemeClr val="accent3">
            <a:hueOff val="1328416"/>
            <a:satOff val="495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Focus on the candidate’s own posts or tweets, not on what others have said about him or her. You may want to give the candidate a chance to respond to findings of worrisome social media content. There are impostor social media accounts out there. </a:t>
          </a:r>
          <a:endParaRPr lang="en-US" sz="1200" kern="1200" dirty="0"/>
        </a:p>
      </dsp:txBody>
      <dsp:txXfrm>
        <a:off x="2512931" y="3155622"/>
        <a:ext cx="5331836" cy="768487"/>
      </dsp:txXfrm>
    </dsp:sp>
    <dsp:sp modelId="{53A39DD8-5038-4A38-AC6F-7AC70F5D57D1}">
      <dsp:nvSpPr>
        <dsp:cNvPr id="0" name=""/>
        <dsp:cNvSpPr/>
      </dsp:nvSpPr>
      <dsp:spPr>
        <a:xfrm>
          <a:off x="3832" y="4120798"/>
          <a:ext cx="1960233"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Be aware that other laws may apply</a:t>
          </a:r>
          <a:r>
            <a:rPr lang="en-US" sz="1400" kern="1200" dirty="0" smtClean="0"/>
            <a:t>. </a:t>
          </a:r>
          <a:endParaRPr lang="en-US" sz="1400" kern="1200" dirty="0"/>
        </a:p>
      </dsp:txBody>
      <dsp:txXfrm>
        <a:off x="3832" y="4120798"/>
        <a:ext cx="1960233" cy="467775"/>
      </dsp:txXfrm>
    </dsp:sp>
    <dsp:sp modelId="{10611CC8-088B-440A-812B-97566FF18383}">
      <dsp:nvSpPr>
        <dsp:cNvPr id="0" name=""/>
        <dsp:cNvSpPr/>
      </dsp:nvSpPr>
      <dsp:spPr>
        <a:xfrm>
          <a:off x="1964066" y="3967310"/>
          <a:ext cx="392046" cy="774752"/>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640BC-59B9-434D-A45E-0B4F308E65DC}">
      <dsp:nvSpPr>
        <dsp:cNvPr id="0" name=""/>
        <dsp:cNvSpPr/>
      </dsp:nvSpPr>
      <dsp:spPr>
        <a:xfrm>
          <a:off x="2512931" y="3967310"/>
          <a:ext cx="5331836" cy="774752"/>
        </a:xfrm>
        <a:prstGeom prst="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For example, if you use a third party to do social media screening, you are probably subject to the federal Fair Credit Reporting Act (and similar state laws). Also, some state laws prohibit adverse action based on off-duty conduct, except under narrow circumstances. -</a:t>
          </a:r>
          <a:endParaRPr lang="en-US" sz="1200" kern="1200" dirty="0"/>
        </a:p>
      </dsp:txBody>
      <dsp:txXfrm>
        <a:off x="2512931" y="3967310"/>
        <a:ext cx="5331836" cy="7747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4AFA-74F6-4D39-BFCC-EE1B1D6A3463}">
      <dsp:nvSpPr>
        <dsp:cNvPr id="0" name=""/>
        <dsp:cNvSpPr/>
      </dsp:nvSpPr>
      <dsp:spPr>
        <a:xfrm>
          <a:off x="0" y="57368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dirty="0" smtClean="0"/>
            <a:t>Organizational policy</a:t>
          </a:r>
          <a:endParaRPr lang="en-US" sz="2300" kern="1200" dirty="0"/>
        </a:p>
      </dsp:txBody>
      <dsp:txXfrm>
        <a:off x="0" y="573683"/>
        <a:ext cx="2464593" cy="1478756"/>
      </dsp:txXfrm>
    </dsp:sp>
    <dsp:sp modelId="{AA900DBC-2DA2-4AF8-81C3-959EC0134E6D}">
      <dsp:nvSpPr>
        <dsp:cNvPr id="0" name=""/>
        <dsp:cNvSpPr/>
      </dsp:nvSpPr>
      <dsp:spPr>
        <a:xfrm>
          <a:off x="2711053" y="573683"/>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dirty="0" smtClean="0"/>
            <a:t>Reference checking procedures &amp; forms</a:t>
          </a:r>
          <a:endParaRPr lang="en-US" sz="2300" kern="1200" dirty="0"/>
        </a:p>
      </dsp:txBody>
      <dsp:txXfrm>
        <a:off x="2711053" y="573683"/>
        <a:ext cx="2464593" cy="1478756"/>
      </dsp:txXfrm>
    </dsp:sp>
    <dsp:sp modelId="{7BA6FA63-3163-4F59-B821-F499F6E123E3}">
      <dsp:nvSpPr>
        <dsp:cNvPr id="0" name=""/>
        <dsp:cNvSpPr/>
      </dsp:nvSpPr>
      <dsp:spPr>
        <a:xfrm>
          <a:off x="5422106" y="573683"/>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smtClean="0"/>
            <a:t>Applicant documentation</a:t>
          </a:r>
          <a:endParaRPr lang="en-US" altLang="en-US" sz="2300" kern="1200" dirty="0" smtClean="0"/>
        </a:p>
      </dsp:txBody>
      <dsp:txXfrm>
        <a:off x="5422106" y="573683"/>
        <a:ext cx="2464593" cy="1478756"/>
      </dsp:txXfrm>
    </dsp:sp>
    <dsp:sp modelId="{807B49BB-EADA-4C30-BBBD-DEBA567DFC59}">
      <dsp:nvSpPr>
        <dsp:cNvPr id="0" name=""/>
        <dsp:cNvSpPr/>
      </dsp:nvSpPr>
      <dsp:spPr>
        <a:xfrm>
          <a:off x="0" y="2298898"/>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dirty="0" smtClean="0"/>
            <a:t>Applicant responsibilities</a:t>
          </a:r>
        </a:p>
      </dsp:txBody>
      <dsp:txXfrm>
        <a:off x="0" y="2298898"/>
        <a:ext cx="2464593" cy="1478756"/>
      </dsp:txXfrm>
    </dsp:sp>
    <dsp:sp modelId="{63B51FC1-D69E-4B58-B763-DFA0EA56113D}">
      <dsp:nvSpPr>
        <dsp:cNvPr id="0" name=""/>
        <dsp:cNvSpPr/>
      </dsp:nvSpPr>
      <dsp:spPr>
        <a:xfrm>
          <a:off x="2711053" y="2298898"/>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smtClean="0"/>
            <a:t>Consistency </a:t>
          </a:r>
          <a:endParaRPr lang="en-US" altLang="en-US" sz="2300" kern="1200" dirty="0" smtClean="0"/>
        </a:p>
      </dsp:txBody>
      <dsp:txXfrm>
        <a:off x="2711053" y="2298898"/>
        <a:ext cx="2464593" cy="1478756"/>
      </dsp:txXfrm>
    </dsp:sp>
    <dsp:sp modelId="{C0095871-FBF8-4CCB-9E2B-AA7B2E3E9592}">
      <dsp:nvSpPr>
        <dsp:cNvPr id="0" name=""/>
        <dsp:cNvSpPr/>
      </dsp:nvSpPr>
      <dsp:spPr>
        <a:xfrm>
          <a:off x="5422106" y="2298898"/>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en-US" sz="2300" kern="1200" smtClean="0"/>
            <a:t>Evaluation of reference information</a:t>
          </a:r>
          <a:endParaRPr lang="en-US" altLang="en-US" sz="2300" kern="1200" dirty="0" smtClean="0"/>
        </a:p>
      </dsp:txBody>
      <dsp:txXfrm>
        <a:off x="5422106" y="2298898"/>
        <a:ext cx="2464593" cy="14787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41E44-15A6-48BC-9479-21406E09E887}">
      <dsp:nvSpPr>
        <dsp:cNvPr id="0" name=""/>
        <dsp:cNvSpPr/>
      </dsp:nvSpPr>
      <dsp:spPr>
        <a:xfrm>
          <a:off x="0" y="44290"/>
          <a:ext cx="2066924" cy="12401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Verify Credentials/History</a:t>
          </a:r>
          <a:endParaRPr lang="en-US" sz="1900" kern="1200" dirty="0"/>
        </a:p>
      </dsp:txBody>
      <dsp:txXfrm>
        <a:off x="0" y="44290"/>
        <a:ext cx="2066924" cy="1240155"/>
      </dsp:txXfrm>
    </dsp:sp>
    <dsp:sp modelId="{2533BB33-DA4C-4CE3-AF3A-F8CAD9C8ED40}">
      <dsp:nvSpPr>
        <dsp:cNvPr id="0" name=""/>
        <dsp:cNvSpPr/>
      </dsp:nvSpPr>
      <dsp:spPr>
        <a:xfrm>
          <a:off x="2273617" y="44290"/>
          <a:ext cx="2066924" cy="1240155"/>
        </a:xfrm>
        <a:prstGeom prst="rect">
          <a:avLst/>
        </a:prstGeom>
        <a:solidFill>
          <a:schemeClr val="accent5">
            <a:hueOff val="260541"/>
            <a:satOff val="-231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Verify Past Work/Future Potential</a:t>
          </a:r>
          <a:endParaRPr lang="en-US" sz="1900" kern="1200" dirty="0"/>
        </a:p>
      </dsp:txBody>
      <dsp:txXfrm>
        <a:off x="2273617" y="44290"/>
        <a:ext cx="2066924" cy="1240155"/>
      </dsp:txXfrm>
    </dsp:sp>
    <dsp:sp modelId="{8D9FA3FC-E73F-489D-A368-293F406A0056}">
      <dsp:nvSpPr>
        <dsp:cNvPr id="0" name=""/>
        <dsp:cNvSpPr/>
      </dsp:nvSpPr>
      <dsp:spPr>
        <a:xfrm>
          <a:off x="4547235" y="44290"/>
          <a:ext cx="2066924" cy="1240155"/>
        </a:xfrm>
        <a:prstGeom prst="rect">
          <a:avLst/>
        </a:prstGeom>
        <a:solidFill>
          <a:schemeClr val="accent5">
            <a:hueOff val="521082"/>
            <a:satOff val="-462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Evaluate Character</a:t>
          </a:r>
          <a:endParaRPr lang="en-US" sz="1900" kern="1200" dirty="0"/>
        </a:p>
      </dsp:txBody>
      <dsp:txXfrm>
        <a:off x="4547235" y="44290"/>
        <a:ext cx="2066924" cy="1240155"/>
      </dsp:txXfrm>
    </dsp:sp>
    <dsp:sp modelId="{3C351D69-5E94-4EA6-A533-97D01E75A59B}">
      <dsp:nvSpPr>
        <dsp:cNvPr id="0" name=""/>
        <dsp:cNvSpPr/>
      </dsp:nvSpPr>
      <dsp:spPr>
        <a:xfrm>
          <a:off x="0" y="1491138"/>
          <a:ext cx="2066924" cy="1240155"/>
        </a:xfrm>
        <a:prstGeom prst="rect">
          <a:avLst/>
        </a:prstGeom>
        <a:solidFill>
          <a:schemeClr val="accent5">
            <a:hueOff val="781623"/>
            <a:satOff val="-693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 Unethical Conduct</a:t>
          </a:r>
          <a:endParaRPr lang="en-US" sz="1900" kern="1200" dirty="0"/>
        </a:p>
      </dsp:txBody>
      <dsp:txXfrm>
        <a:off x="0" y="1491138"/>
        <a:ext cx="2066924" cy="1240155"/>
      </dsp:txXfrm>
    </dsp:sp>
    <dsp:sp modelId="{1DFEA76E-8389-491A-88BE-B55D0C7DE4D2}">
      <dsp:nvSpPr>
        <dsp:cNvPr id="0" name=""/>
        <dsp:cNvSpPr/>
      </dsp:nvSpPr>
      <dsp:spPr>
        <a:xfrm>
          <a:off x="2273617" y="1491138"/>
          <a:ext cx="2066924" cy="1240155"/>
        </a:xfrm>
        <a:prstGeom prst="rect">
          <a:avLst/>
        </a:prstGeom>
        <a:solidFill>
          <a:schemeClr val="accent5">
            <a:hueOff val="1042164"/>
            <a:satOff val="-924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Enhance Workplace Safety</a:t>
          </a:r>
          <a:endParaRPr lang="en-US" sz="1900" kern="1200" dirty="0"/>
        </a:p>
      </dsp:txBody>
      <dsp:txXfrm>
        <a:off x="2273617" y="1491138"/>
        <a:ext cx="2066924" cy="1240155"/>
      </dsp:txXfrm>
    </dsp:sp>
    <dsp:sp modelId="{691F2EF6-F895-434D-B40D-B3262CA63C02}">
      <dsp:nvSpPr>
        <dsp:cNvPr id="0" name=""/>
        <dsp:cNvSpPr/>
      </dsp:nvSpPr>
      <dsp:spPr>
        <a:xfrm>
          <a:off x="4547235" y="1491138"/>
          <a:ext cx="2066924" cy="1240155"/>
        </a:xfrm>
        <a:prstGeom prst="rect">
          <a:avLst/>
        </a:prstGeom>
        <a:solidFill>
          <a:schemeClr val="accent5">
            <a:hueOff val="1302705"/>
            <a:satOff val="-1155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Follow internal policy, contract requirements, etc.</a:t>
          </a:r>
          <a:endParaRPr lang="en-US" sz="1900" kern="1200" dirty="0"/>
        </a:p>
      </dsp:txBody>
      <dsp:txXfrm>
        <a:off x="4547235" y="1491138"/>
        <a:ext cx="2066924" cy="1240155"/>
      </dsp:txXfrm>
    </dsp:sp>
    <dsp:sp modelId="{91AC247A-F58C-468C-B5DC-C1C30BA1B6D9}">
      <dsp:nvSpPr>
        <dsp:cNvPr id="0" name=""/>
        <dsp:cNvSpPr/>
      </dsp:nvSpPr>
      <dsp:spPr>
        <a:xfrm>
          <a:off x="2273617" y="2937986"/>
          <a:ext cx="2066924" cy="1240155"/>
        </a:xfrm>
        <a:prstGeom prst="rect">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Prevent Negligent Hiring</a:t>
          </a:r>
          <a:endParaRPr lang="en-US" sz="1900" kern="1200" dirty="0"/>
        </a:p>
      </dsp:txBody>
      <dsp:txXfrm>
        <a:off x="2273617" y="2937986"/>
        <a:ext cx="2066924" cy="12401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BD28-8797-49CE-8122-6D862D8A561A}">
      <dsp:nvSpPr>
        <dsp:cNvPr id="0" name=""/>
        <dsp:cNvSpPr/>
      </dsp:nvSpPr>
      <dsp:spPr>
        <a:xfrm>
          <a:off x="34" y="147340"/>
          <a:ext cx="3275855" cy="604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altLang="en-US" sz="2100" b="0" kern="1200" smtClean="0"/>
            <a:t>Negligent Hire</a:t>
          </a:r>
          <a:endParaRPr lang="en-US" sz="2100" kern="1200"/>
        </a:p>
      </dsp:txBody>
      <dsp:txXfrm>
        <a:off x="34" y="147340"/>
        <a:ext cx="3275855" cy="604800"/>
      </dsp:txXfrm>
    </dsp:sp>
    <dsp:sp modelId="{62506CB2-14F9-4E6B-9232-C54BC6B5F0A4}">
      <dsp:nvSpPr>
        <dsp:cNvPr id="0" name=""/>
        <dsp:cNvSpPr/>
      </dsp:nvSpPr>
      <dsp:spPr>
        <a:xfrm>
          <a:off x="34" y="752140"/>
          <a:ext cx="3275855" cy="340105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en-US" sz="2100" b="0" kern="1200" smtClean="0"/>
            <a:t>Employee unfit for hiring</a:t>
          </a:r>
          <a:endParaRPr lang="en-US" altLang="en-US" sz="2100" b="0" kern="1200" dirty="0" smtClean="0"/>
        </a:p>
        <a:p>
          <a:pPr marL="228600" lvl="1" indent="-228600" algn="l" defTabSz="933450">
            <a:lnSpc>
              <a:spcPct val="90000"/>
            </a:lnSpc>
            <a:spcBef>
              <a:spcPct val="0"/>
            </a:spcBef>
            <a:spcAft>
              <a:spcPct val="15000"/>
            </a:spcAft>
            <a:buChar char="••"/>
          </a:pPr>
          <a:r>
            <a:rPr lang="en-US" altLang="en-US" sz="2100" b="0" kern="1200" smtClean="0"/>
            <a:t>Employer knew or should have known</a:t>
          </a:r>
          <a:endParaRPr lang="en-US" altLang="en-US" sz="2100" b="0" kern="1200" dirty="0" smtClean="0"/>
        </a:p>
        <a:p>
          <a:pPr marL="228600" lvl="1" indent="-228600" algn="l" defTabSz="933450">
            <a:lnSpc>
              <a:spcPct val="90000"/>
            </a:lnSpc>
            <a:spcBef>
              <a:spcPct val="0"/>
            </a:spcBef>
            <a:spcAft>
              <a:spcPct val="15000"/>
            </a:spcAft>
            <a:buChar char="••"/>
          </a:pPr>
          <a:r>
            <a:rPr lang="en-US" altLang="en-US" sz="2100" b="0" kern="1200" smtClean="0"/>
            <a:t>Employer failed to make reasonable inquiry into applicant’s background or ignored the results</a:t>
          </a:r>
          <a:endParaRPr lang="en-US" altLang="en-US" sz="2100" b="0" kern="1200" dirty="0" smtClean="0"/>
        </a:p>
        <a:p>
          <a:pPr marL="228600" lvl="1" indent="-228600" algn="l" defTabSz="933450">
            <a:lnSpc>
              <a:spcPct val="90000"/>
            </a:lnSpc>
            <a:spcBef>
              <a:spcPct val="0"/>
            </a:spcBef>
            <a:spcAft>
              <a:spcPct val="15000"/>
            </a:spcAft>
            <a:buChar char="••"/>
          </a:pPr>
          <a:r>
            <a:rPr lang="en-US" altLang="en-US" sz="2100" b="0" kern="1200" smtClean="0"/>
            <a:t>Employee posed a risk </a:t>
          </a:r>
          <a:r>
            <a:rPr lang="en-US" altLang="en-US" sz="2100" kern="1200" smtClean="0"/>
            <a:t>to others in the workplace (</a:t>
          </a:r>
          <a:r>
            <a:rPr lang="en-US" altLang="en-US" sz="2100" b="0" kern="1200" smtClean="0"/>
            <a:t>co-workers/public)</a:t>
          </a:r>
          <a:endParaRPr lang="en-US" altLang="en-US" sz="2100" b="0" kern="1200" dirty="0" smtClean="0"/>
        </a:p>
      </dsp:txBody>
      <dsp:txXfrm>
        <a:off x="34" y="752140"/>
        <a:ext cx="3275855" cy="3401055"/>
      </dsp:txXfrm>
    </dsp:sp>
    <dsp:sp modelId="{0CCDC668-F4F0-47D5-9FB3-5E93DF000A42}">
      <dsp:nvSpPr>
        <dsp:cNvPr id="0" name=""/>
        <dsp:cNvSpPr/>
      </dsp:nvSpPr>
      <dsp:spPr>
        <a:xfrm>
          <a:off x="3734509" y="147340"/>
          <a:ext cx="3275855" cy="604800"/>
        </a:xfrm>
        <a:prstGeom prst="rect">
          <a:avLst/>
        </a:prstGeom>
        <a:solidFill>
          <a:schemeClr val="accent5">
            <a:hueOff val="1563246"/>
            <a:satOff val="-13862"/>
            <a:lumOff val="0"/>
            <a:alphaOff val="0"/>
          </a:schemeClr>
        </a:solidFill>
        <a:ln w="25400" cap="flat" cmpd="sng" algn="ctr">
          <a:solidFill>
            <a:schemeClr val="accent5">
              <a:hueOff val="1563246"/>
              <a:satOff val="-13862"/>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altLang="en-US" sz="2100" kern="1200" smtClean="0"/>
            <a:t>Negligent Retention</a:t>
          </a:r>
          <a:endParaRPr lang="en-US" altLang="en-US" sz="2100" kern="1200" dirty="0" smtClean="0"/>
        </a:p>
      </dsp:txBody>
      <dsp:txXfrm>
        <a:off x="3734509" y="147340"/>
        <a:ext cx="3275855" cy="604800"/>
      </dsp:txXfrm>
    </dsp:sp>
    <dsp:sp modelId="{217B81F6-7160-4519-A049-CBB8A3CF3590}">
      <dsp:nvSpPr>
        <dsp:cNvPr id="0" name=""/>
        <dsp:cNvSpPr/>
      </dsp:nvSpPr>
      <dsp:spPr>
        <a:xfrm>
          <a:off x="3734509" y="752140"/>
          <a:ext cx="3275855" cy="3401055"/>
        </a:xfrm>
        <a:prstGeom prst="rect">
          <a:avLst/>
        </a:prstGeom>
        <a:solidFill>
          <a:schemeClr val="accent5">
            <a:tint val="40000"/>
            <a:alpha val="90000"/>
            <a:hueOff val="1564771"/>
            <a:satOff val="-11804"/>
            <a:lumOff val="-371"/>
            <a:alphaOff val="0"/>
          </a:schemeClr>
        </a:solidFill>
        <a:ln w="25400" cap="flat" cmpd="sng" algn="ctr">
          <a:solidFill>
            <a:schemeClr val="accent5">
              <a:tint val="40000"/>
              <a:alpha val="90000"/>
              <a:hueOff val="1564771"/>
              <a:satOff val="-11804"/>
              <a:lumOff val="-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en-US" sz="2100" kern="1200" dirty="0" smtClean="0"/>
            <a:t>Employer knew or reasonably should have known unfitness after employment relationship starts</a:t>
          </a:r>
          <a:endParaRPr lang="en-US" altLang="en-US" sz="2100" kern="1200" dirty="0"/>
        </a:p>
        <a:p>
          <a:pPr marL="228600" lvl="1" indent="-228600" algn="l" defTabSz="933450">
            <a:lnSpc>
              <a:spcPct val="90000"/>
            </a:lnSpc>
            <a:spcBef>
              <a:spcPct val="0"/>
            </a:spcBef>
            <a:spcAft>
              <a:spcPct val="15000"/>
            </a:spcAft>
            <a:buChar char="••"/>
          </a:pPr>
          <a:r>
            <a:rPr lang="en-US" altLang="en-US" sz="2100" kern="1200" smtClean="0"/>
            <a:t>Employer fails to take further action</a:t>
          </a:r>
          <a:endParaRPr lang="en-US" altLang="en-US" sz="2100" kern="1200" dirty="0"/>
        </a:p>
      </dsp:txBody>
      <dsp:txXfrm>
        <a:off x="3734509" y="752140"/>
        <a:ext cx="3275855" cy="34010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7CFEF-E1E2-47C4-9067-58DE3BAFC99B}">
      <dsp:nvSpPr>
        <dsp:cNvPr id="0" name=""/>
        <dsp:cNvSpPr/>
      </dsp:nvSpPr>
      <dsp:spPr>
        <a:xfrm>
          <a:off x="1481129" y="0"/>
          <a:ext cx="3251200" cy="3251200"/>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F2DF5-B8D8-4DEC-93D9-50DF654778BE}">
      <dsp:nvSpPr>
        <dsp:cNvPr id="0" name=""/>
        <dsp:cNvSpPr/>
      </dsp:nvSpPr>
      <dsp:spPr>
        <a:xfrm>
          <a:off x="3142297" y="325437"/>
          <a:ext cx="2113280" cy="46228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Hire</a:t>
          </a:r>
          <a:endParaRPr lang="en-US" sz="1300" kern="1200" dirty="0"/>
        </a:p>
      </dsp:txBody>
      <dsp:txXfrm>
        <a:off x="3164864" y="348004"/>
        <a:ext cx="2068146" cy="417146"/>
      </dsp:txXfrm>
    </dsp:sp>
    <dsp:sp modelId="{DF9EA1F8-6AD4-4B9E-ADE6-55FC48420FB9}">
      <dsp:nvSpPr>
        <dsp:cNvPr id="0" name=""/>
        <dsp:cNvSpPr/>
      </dsp:nvSpPr>
      <dsp:spPr>
        <a:xfrm>
          <a:off x="3142297" y="845502"/>
          <a:ext cx="2113280" cy="46228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Interview</a:t>
          </a:r>
          <a:endParaRPr lang="en-US" sz="1300" kern="1200" dirty="0"/>
        </a:p>
      </dsp:txBody>
      <dsp:txXfrm>
        <a:off x="3164864" y="868069"/>
        <a:ext cx="2068146" cy="417146"/>
      </dsp:txXfrm>
    </dsp:sp>
    <dsp:sp modelId="{DFDCAEFE-0CD1-41CF-B26D-9010418F43A5}">
      <dsp:nvSpPr>
        <dsp:cNvPr id="0" name=""/>
        <dsp:cNvSpPr/>
      </dsp:nvSpPr>
      <dsp:spPr>
        <a:xfrm>
          <a:off x="3142297" y="1365567"/>
          <a:ext cx="2113280" cy="46228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Shared with Hiring Manager </a:t>
          </a:r>
          <a:endParaRPr lang="en-US" sz="1300" kern="1200" dirty="0"/>
        </a:p>
      </dsp:txBody>
      <dsp:txXfrm>
        <a:off x="3164864" y="1388134"/>
        <a:ext cx="2068146" cy="417146"/>
      </dsp:txXfrm>
    </dsp:sp>
    <dsp:sp modelId="{20967126-F081-432B-982E-774BFD1A6CDE}">
      <dsp:nvSpPr>
        <dsp:cNvPr id="0" name=""/>
        <dsp:cNvSpPr/>
      </dsp:nvSpPr>
      <dsp:spPr>
        <a:xfrm>
          <a:off x="3142297" y="1885632"/>
          <a:ext cx="2113280" cy="46228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Screened</a:t>
          </a:r>
          <a:endParaRPr lang="en-US" sz="1300" kern="1200" dirty="0"/>
        </a:p>
      </dsp:txBody>
      <dsp:txXfrm>
        <a:off x="3164864" y="1908199"/>
        <a:ext cx="2068146" cy="417146"/>
      </dsp:txXfrm>
    </dsp:sp>
    <dsp:sp modelId="{D81DE377-7C1A-4FEA-8CA3-EBEC9A62C1BA}">
      <dsp:nvSpPr>
        <dsp:cNvPr id="0" name=""/>
        <dsp:cNvSpPr/>
      </dsp:nvSpPr>
      <dsp:spPr>
        <a:xfrm>
          <a:off x="3142297" y="2405697"/>
          <a:ext cx="2113280" cy="46228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Rejected</a:t>
          </a:r>
          <a:endParaRPr lang="en-US" sz="1300" kern="1200" dirty="0"/>
        </a:p>
      </dsp:txBody>
      <dsp:txXfrm>
        <a:off x="3164864" y="2428264"/>
        <a:ext cx="2068146" cy="4171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81DED-5FEF-4ADD-824F-696B1405CEF3}">
      <dsp:nvSpPr>
        <dsp:cNvPr id="0" name=""/>
        <dsp:cNvSpPr/>
      </dsp:nvSpPr>
      <dsp:spPr>
        <a:xfrm>
          <a:off x="0" y="259805"/>
          <a:ext cx="7886700" cy="1148604"/>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41" numCol="1" spcCol="1270" anchor="ctr" anchorCtr="0">
          <a:noAutofit/>
        </a:bodyPr>
        <a:lstStyle/>
        <a:p>
          <a:pPr lvl="0" algn="l" defTabSz="977900">
            <a:lnSpc>
              <a:spcPct val="90000"/>
            </a:lnSpc>
            <a:spcBef>
              <a:spcPct val="0"/>
            </a:spcBef>
            <a:spcAft>
              <a:spcPct val="35000"/>
            </a:spcAft>
          </a:pPr>
          <a:r>
            <a:rPr lang="en-US" sz="2200" kern="1200" dirty="0" smtClean="0"/>
            <a:t>General </a:t>
          </a:r>
          <a:endParaRPr lang="en-US" sz="2200" kern="1200" dirty="0"/>
        </a:p>
      </dsp:txBody>
      <dsp:txXfrm>
        <a:off x="0" y="546956"/>
        <a:ext cx="7599549" cy="574302"/>
      </dsp:txXfrm>
    </dsp:sp>
    <dsp:sp modelId="{99115367-9671-4CAB-B168-1289C04A2004}">
      <dsp:nvSpPr>
        <dsp:cNvPr id="0" name=""/>
        <dsp:cNvSpPr/>
      </dsp:nvSpPr>
      <dsp:spPr>
        <a:xfrm>
          <a:off x="0" y="1145544"/>
          <a:ext cx="2429103" cy="221263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Advise what documents or data they need to bring for new hire paperwork</a:t>
          </a:r>
        </a:p>
        <a:p>
          <a:pPr lvl="0" algn="l" defTabSz="444500">
            <a:lnSpc>
              <a:spcPct val="90000"/>
            </a:lnSpc>
            <a:spcBef>
              <a:spcPct val="0"/>
            </a:spcBef>
            <a:spcAft>
              <a:spcPct val="35000"/>
            </a:spcAft>
          </a:pPr>
          <a:r>
            <a:rPr lang="en-US" sz="1000" kern="1200" dirty="0" smtClean="0"/>
            <a:t>Benefits and new hire paperwork</a:t>
          </a:r>
          <a:endParaRPr lang="en-US" sz="1000" b="1" kern="1200" dirty="0" smtClean="0"/>
        </a:p>
        <a:p>
          <a:pPr lvl="0" algn="l" defTabSz="444500">
            <a:lnSpc>
              <a:spcPct val="90000"/>
            </a:lnSpc>
            <a:spcBef>
              <a:spcPct val="0"/>
            </a:spcBef>
            <a:spcAft>
              <a:spcPct val="35000"/>
            </a:spcAft>
          </a:pPr>
          <a:r>
            <a:rPr lang="en-US" sz="1000" kern="1200" dirty="0" smtClean="0"/>
            <a:t>Be prepared: computer, access, etc.</a:t>
          </a:r>
        </a:p>
        <a:p>
          <a:pPr lvl="0" algn="l" defTabSz="444500">
            <a:lnSpc>
              <a:spcPct val="90000"/>
            </a:lnSpc>
            <a:spcBef>
              <a:spcPct val="0"/>
            </a:spcBef>
            <a:spcAft>
              <a:spcPct val="35000"/>
            </a:spcAft>
          </a:pPr>
          <a:r>
            <a:rPr lang="en-US" sz="1000" kern="1200" dirty="0" smtClean="0"/>
            <a:t>Company info</a:t>
          </a:r>
        </a:p>
        <a:p>
          <a:pPr lvl="0" algn="l" defTabSz="444500">
            <a:lnSpc>
              <a:spcPct val="90000"/>
            </a:lnSpc>
            <a:spcBef>
              <a:spcPct val="0"/>
            </a:spcBef>
            <a:spcAft>
              <a:spcPct val="35000"/>
            </a:spcAft>
          </a:pPr>
          <a:r>
            <a:rPr lang="en-US" sz="1000" kern="1200" dirty="0" smtClean="0"/>
            <a:t>Policies</a:t>
          </a:r>
        </a:p>
        <a:p>
          <a:pPr lvl="0" algn="l" defTabSz="444500">
            <a:lnSpc>
              <a:spcPct val="90000"/>
            </a:lnSpc>
            <a:spcBef>
              <a:spcPct val="0"/>
            </a:spcBef>
            <a:spcAft>
              <a:spcPct val="35000"/>
            </a:spcAft>
          </a:pPr>
          <a:r>
            <a:rPr lang="en-US" sz="1000" kern="1200" dirty="0" smtClean="0"/>
            <a:t>Procedures</a:t>
          </a:r>
        </a:p>
        <a:p>
          <a:pPr lvl="0" algn="l" defTabSz="444500">
            <a:lnSpc>
              <a:spcPct val="90000"/>
            </a:lnSpc>
            <a:spcBef>
              <a:spcPct val="0"/>
            </a:spcBef>
            <a:spcAft>
              <a:spcPct val="35000"/>
            </a:spcAft>
          </a:pPr>
          <a:r>
            <a:rPr lang="en-US" sz="1000" kern="1200" dirty="0" smtClean="0"/>
            <a:t>Paydays</a:t>
          </a:r>
        </a:p>
        <a:p>
          <a:pPr lvl="0" algn="l" defTabSz="444500">
            <a:lnSpc>
              <a:spcPct val="90000"/>
            </a:lnSpc>
            <a:spcBef>
              <a:spcPct val="0"/>
            </a:spcBef>
            <a:spcAft>
              <a:spcPct val="35000"/>
            </a:spcAft>
          </a:pPr>
          <a:r>
            <a:rPr lang="en-US" sz="1000" kern="1200" dirty="0" smtClean="0"/>
            <a:t>Holidays</a:t>
          </a:r>
        </a:p>
        <a:p>
          <a:pPr lvl="0" algn="l" defTabSz="444500">
            <a:lnSpc>
              <a:spcPct val="90000"/>
            </a:lnSpc>
            <a:spcBef>
              <a:spcPct val="0"/>
            </a:spcBef>
            <a:spcAft>
              <a:spcPct val="35000"/>
            </a:spcAft>
          </a:pPr>
          <a:r>
            <a:rPr lang="en-US" sz="1000" kern="1200" dirty="0" smtClean="0"/>
            <a:t>Handbook</a:t>
          </a:r>
        </a:p>
        <a:p>
          <a:pPr lvl="0" algn="l" defTabSz="444500">
            <a:lnSpc>
              <a:spcPct val="90000"/>
            </a:lnSpc>
            <a:spcBef>
              <a:spcPct val="0"/>
            </a:spcBef>
            <a:spcAft>
              <a:spcPct val="35000"/>
            </a:spcAft>
          </a:pPr>
          <a:r>
            <a:rPr lang="en-US" sz="1000" kern="1200" dirty="0" smtClean="0"/>
            <a:t>Building access</a:t>
          </a:r>
        </a:p>
      </dsp:txBody>
      <dsp:txXfrm>
        <a:off x="0" y="1145544"/>
        <a:ext cx="2429103" cy="2212634"/>
      </dsp:txXfrm>
    </dsp:sp>
    <dsp:sp modelId="{5344876A-51AC-4F69-AEBA-5E2DF21A1642}">
      <dsp:nvSpPr>
        <dsp:cNvPr id="0" name=""/>
        <dsp:cNvSpPr/>
      </dsp:nvSpPr>
      <dsp:spPr>
        <a:xfrm>
          <a:off x="2429103" y="642673"/>
          <a:ext cx="5457596" cy="1148604"/>
        </a:xfrm>
        <a:prstGeom prst="rightArrow">
          <a:avLst>
            <a:gd name="adj1" fmla="val 50000"/>
            <a:gd name="adj2" fmla="val 50000"/>
          </a:avLst>
        </a:prstGeom>
        <a:solidFill>
          <a:schemeClr val="accent5">
            <a:hueOff val="781623"/>
            <a:satOff val="-693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41" numCol="1" spcCol="1270" anchor="ctr" anchorCtr="0">
          <a:noAutofit/>
        </a:bodyPr>
        <a:lstStyle/>
        <a:p>
          <a:pPr lvl="0" algn="l" defTabSz="977900">
            <a:lnSpc>
              <a:spcPct val="90000"/>
            </a:lnSpc>
            <a:spcBef>
              <a:spcPct val="0"/>
            </a:spcBef>
            <a:spcAft>
              <a:spcPct val="35000"/>
            </a:spcAft>
          </a:pPr>
          <a:r>
            <a:rPr lang="en-US" sz="2200" kern="1200" dirty="0" smtClean="0"/>
            <a:t>Department</a:t>
          </a:r>
          <a:endParaRPr lang="en-US" sz="2200" kern="1200" dirty="0"/>
        </a:p>
      </dsp:txBody>
      <dsp:txXfrm>
        <a:off x="2429103" y="929824"/>
        <a:ext cx="5170445" cy="574302"/>
      </dsp:txXfrm>
    </dsp:sp>
    <dsp:sp modelId="{BA162611-8250-41E5-BB8F-D71E2B72AF7B}">
      <dsp:nvSpPr>
        <dsp:cNvPr id="0" name=""/>
        <dsp:cNvSpPr/>
      </dsp:nvSpPr>
      <dsp:spPr>
        <a:xfrm>
          <a:off x="2429103" y="1528412"/>
          <a:ext cx="2429103" cy="2212634"/>
        </a:xfrm>
        <a:prstGeom prst="rect">
          <a:avLst/>
        </a:prstGeom>
        <a:solidFill>
          <a:schemeClr val="lt1">
            <a:hueOff val="0"/>
            <a:satOff val="0"/>
            <a:lumOff val="0"/>
            <a:alphaOff val="0"/>
          </a:schemeClr>
        </a:solidFill>
        <a:ln w="25400" cap="flat" cmpd="sng" algn="ctr">
          <a:solidFill>
            <a:schemeClr val="accent5">
              <a:hueOff val="781623"/>
              <a:satOff val="-6931"/>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Meeting supervisor</a:t>
          </a:r>
          <a:endParaRPr lang="en-US" sz="1000" kern="1200" dirty="0"/>
        </a:p>
        <a:p>
          <a:pPr lvl="0" algn="l" defTabSz="444500">
            <a:lnSpc>
              <a:spcPct val="90000"/>
            </a:lnSpc>
            <a:spcBef>
              <a:spcPct val="0"/>
            </a:spcBef>
            <a:spcAft>
              <a:spcPct val="35000"/>
            </a:spcAft>
          </a:pPr>
          <a:r>
            <a:rPr lang="en-US" sz="1000" kern="1200" dirty="0" smtClean="0"/>
            <a:t>Introduction to coworkers</a:t>
          </a:r>
          <a:endParaRPr lang="en-US" sz="1000" kern="1200" dirty="0"/>
        </a:p>
        <a:p>
          <a:pPr lvl="0" algn="l" defTabSz="444500">
            <a:lnSpc>
              <a:spcPct val="90000"/>
            </a:lnSpc>
            <a:spcBef>
              <a:spcPct val="0"/>
            </a:spcBef>
            <a:spcAft>
              <a:spcPct val="35000"/>
            </a:spcAft>
          </a:pPr>
          <a:r>
            <a:rPr lang="en-US" sz="1000" kern="1200" dirty="0" smtClean="0"/>
            <a:t>Manager expectations</a:t>
          </a:r>
          <a:endParaRPr lang="en-US" sz="1000" kern="1200" dirty="0"/>
        </a:p>
        <a:p>
          <a:pPr lvl="0" algn="l" defTabSz="444500">
            <a:lnSpc>
              <a:spcPct val="90000"/>
            </a:lnSpc>
            <a:spcBef>
              <a:spcPct val="0"/>
            </a:spcBef>
            <a:spcAft>
              <a:spcPct val="35000"/>
            </a:spcAft>
          </a:pPr>
          <a:r>
            <a:rPr lang="en-US" sz="1000" kern="1200" dirty="0" smtClean="0"/>
            <a:t>Dress code</a:t>
          </a:r>
          <a:endParaRPr lang="en-US" sz="1000" kern="1200" dirty="0"/>
        </a:p>
        <a:p>
          <a:pPr lvl="0" algn="l" defTabSz="444500">
            <a:lnSpc>
              <a:spcPct val="90000"/>
            </a:lnSpc>
            <a:spcBef>
              <a:spcPct val="0"/>
            </a:spcBef>
            <a:spcAft>
              <a:spcPct val="35000"/>
            </a:spcAft>
          </a:pPr>
          <a:r>
            <a:rPr lang="en-US" sz="1000" kern="1200" dirty="0" smtClean="0"/>
            <a:t>Work and lunch hours</a:t>
          </a:r>
          <a:endParaRPr lang="en-US" sz="1000" kern="1200" dirty="0"/>
        </a:p>
        <a:p>
          <a:pPr lvl="0" algn="l" defTabSz="444500">
            <a:lnSpc>
              <a:spcPct val="90000"/>
            </a:lnSpc>
            <a:spcBef>
              <a:spcPct val="0"/>
            </a:spcBef>
            <a:spcAft>
              <a:spcPct val="35000"/>
            </a:spcAft>
          </a:pPr>
          <a:r>
            <a:rPr lang="en-US" sz="1000" kern="1200" dirty="0" smtClean="0"/>
            <a:t>Department process: ex. Leave requests</a:t>
          </a:r>
          <a:endParaRPr lang="en-US" sz="1000" kern="1200" dirty="0"/>
        </a:p>
        <a:p>
          <a:pPr lvl="0" algn="l" defTabSz="444500">
            <a:lnSpc>
              <a:spcPct val="90000"/>
            </a:lnSpc>
            <a:spcBef>
              <a:spcPct val="0"/>
            </a:spcBef>
            <a:spcAft>
              <a:spcPct val="35000"/>
            </a:spcAft>
          </a:pPr>
          <a:r>
            <a:rPr lang="en-US" sz="1000" kern="1200" dirty="0" smtClean="0"/>
            <a:t>Timekeeping</a:t>
          </a:r>
          <a:endParaRPr lang="en-US" sz="1000" kern="1200" dirty="0"/>
        </a:p>
      </dsp:txBody>
      <dsp:txXfrm>
        <a:off x="2429103" y="1528412"/>
        <a:ext cx="2429103" cy="2212634"/>
      </dsp:txXfrm>
    </dsp:sp>
    <dsp:sp modelId="{69E0E231-50A9-4720-B2EE-765B94E3DE0B}">
      <dsp:nvSpPr>
        <dsp:cNvPr id="0" name=""/>
        <dsp:cNvSpPr/>
      </dsp:nvSpPr>
      <dsp:spPr>
        <a:xfrm>
          <a:off x="4858207" y="1025541"/>
          <a:ext cx="3028492" cy="1148604"/>
        </a:xfrm>
        <a:prstGeom prst="rightArrow">
          <a:avLst>
            <a:gd name="adj1" fmla="val 50000"/>
            <a:gd name="adj2" fmla="val 50000"/>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41" numCol="1" spcCol="1270" anchor="ctr" anchorCtr="0">
          <a:noAutofit/>
        </a:bodyPr>
        <a:lstStyle/>
        <a:p>
          <a:pPr lvl="0" algn="l" defTabSz="977900">
            <a:lnSpc>
              <a:spcPct val="90000"/>
            </a:lnSpc>
            <a:spcBef>
              <a:spcPct val="0"/>
            </a:spcBef>
            <a:spcAft>
              <a:spcPct val="35000"/>
            </a:spcAft>
          </a:pPr>
          <a:r>
            <a:rPr lang="en-US" sz="2200" kern="1200" dirty="0" smtClean="0"/>
            <a:t>Job Specific</a:t>
          </a:r>
          <a:endParaRPr lang="en-US" sz="2200" kern="1200" dirty="0"/>
        </a:p>
      </dsp:txBody>
      <dsp:txXfrm>
        <a:off x="4858207" y="1312692"/>
        <a:ext cx="2741341" cy="574302"/>
      </dsp:txXfrm>
    </dsp:sp>
    <dsp:sp modelId="{24D244D7-C5B4-41DD-AE8E-7CD845D01EA8}">
      <dsp:nvSpPr>
        <dsp:cNvPr id="0" name=""/>
        <dsp:cNvSpPr/>
      </dsp:nvSpPr>
      <dsp:spPr>
        <a:xfrm>
          <a:off x="4858207" y="1911280"/>
          <a:ext cx="2429103" cy="2180252"/>
        </a:xfrm>
        <a:prstGeom prst="rect">
          <a:avLst/>
        </a:prstGeom>
        <a:solidFill>
          <a:schemeClr val="lt1">
            <a:hueOff val="0"/>
            <a:satOff val="0"/>
            <a:lumOff val="0"/>
            <a:alphaOff val="0"/>
          </a:schemeClr>
        </a:solidFill>
        <a:ln w="25400" cap="flat" cmpd="sng" algn="ctr">
          <a:solidFill>
            <a:schemeClr val="accent5">
              <a:hueOff val="1563246"/>
              <a:satOff val="-1386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Priorities</a:t>
          </a:r>
          <a:endParaRPr lang="en-US" sz="1000" kern="1200" dirty="0"/>
        </a:p>
        <a:p>
          <a:pPr lvl="0" algn="l" defTabSz="444500">
            <a:lnSpc>
              <a:spcPct val="90000"/>
            </a:lnSpc>
            <a:spcBef>
              <a:spcPct val="0"/>
            </a:spcBef>
            <a:spcAft>
              <a:spcPct val="35000"/>
            </a:spcAft>
          </a:pPr>
          <a:r>
            <a:rPr lang="en-US" sz="1000" kern="1200" dirty="0" smtClean="0"/>
            <a:t>Systems</a:t>
          </a:r>
          <a:endParaRPr lang="en-US" sz="1000" kern="1200" dirty="0"/>
        </a:p>
        <a:p>
          <a:pPr lvl="0" algn="l" defTabSz="444500">
            <a:lnSpc>
              <a:spcPct val="90000"/>
            </a:lnSpc>
            <a:spcBef>
              <a:spcPct val="0"/>
            </a:spcBef>
            <a:spcAft>
              <a:spcPct val="35000"/>
            </a:spcAft>
          </a:pPr>
          <a:r>
            <a:rPr lang="en-US" sz="1000" kern="1200" dirty="0" smtClean="0"/>
            <a:t>Policies and procedures</a:t>
          </a:r>
          <a:endParaRPr lang="en-US" sz="1000" kern="1200" dirty="0"/>
        </a:p>
        <a:p>
          <a:pPr lvl="0" algn="l" defTabSz="444500">
            <a:lnSpc>
              <a:spcPct val="90000"/>
            </a:lnSpc>
            <a:spcBef>
              <a:spcPct val="0"/>
            </a:spcBef>
            <a:spcAft>
              <a:spcPct val="35000"/>
            </a:spcAft>
          </a:pPr>
          <a:r>
            <a:rPr lang="en-US" sz="1000" kern="1200" dirty="0" smtClean="0"/>
            <a:t>Resources</a:t>
          </a:r>
        </a:p>
        <a:p>
          <a:pPr lvl="0" algn="l" defTabSz="444500">
            <a:lnSpc>
              <a:spcPct val="90000"/>
            </a:lnSpc>
            <a:spcBef>
              <a:spcPct val="0"/>
            </a:spcBef>
            <a:spcAft>
              <a:spcPct val="35000"/>
            </a:spcAft>
          </a:pPr>
          <a:r>
            <a:rPr lang="en-US" sz="1000" kern="1200" dirty="0" smtClean="0"/>
            <a:t>Expectations</a:t>
          </a:r>
        </a:p>
        <a:p>
          <a:pPr lvl="0" algn="l" defTabSz="444500">
            <a:lnSpc>
              <a:spcPct val="90000"/>
            </a:lnSpc>
            <a:spcBef>
              <a:spcPct val="0"/>
            </a:spcBef>
            <a:spcAft>
              <a:spcPct val="35000"/>
            </a:spcAft>
          </a:pPr>
          <a:r>
            <a:rPr lang="en-US" sz="1000" kern="1200" dirty="0" smtClean="0"/>
            <a:t>Projects</a:t>
          </a:r>
          <a:endParaRPr lang="en-US" sz="1000" kern="1200" dirty="0"/>
        </a:p>
        <a:p>
          <a:pPr lvl="0" algn="l" defTabSz="444500">
            <a:lnSpc>
              <a:spcPct val="90000"/>
            </a:lnSpc>
            <a:spcBef>
              <a:spcPct val="0"/>
            </a:spcBef>
            <a:spcAft>
              <a:spcPct val="35000"/>
            </a:spcAft>
          </a:pPr>
          <a:endParaRPr lang="en-US" sz="1000" kern="1200" dirty="0"/>
        </a:p>
      </dsp:txBody>
      <dsp:txXfrm>
        <a:off x="4858207" y="1911280"/>
        <a:ext cx="2429103" cy="21802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6060F-BC63-48FF-87AF-D00018BF32C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722970-640E-4DA2-B6EF-8DBDEA7B2C7D}">
      <dsp:nvSpPr>
        <dsp:cNvPr id="0" name=""/>
        <dsp:cNvSpPr/>
      </dsp:nvSpPr>
      <dsp:spPr>
        <a:xfrm>
          <a:off x="460128" y="312440"/>
          <a:ext cx="5580684" cy="625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smtClean="0"/>
            <a:t>Process of generating a pool of qualified applicants for organizational jobs</a:t>
          </a:r>
          <a:endParaRPr lang="en-US" sz="1600" kern="1200"/>
        </a:p>
      </dsp:txBody>
      <dsp:txXfrm>
        <a:off x="460128" y="312440"/>
        <a:ext cx="5580684" cy="625205"/>
      </dsp:txXfrm>
    </dsp:sp>
    <dsp:sp modelId="{87ABFC85-CBEA-4041-8C63-EC635A86D124}">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6616A-51DC-45EA-994B-7C81B5AC3693}">
      <dsp:nvSpPr>
        <dsp:cNvPr id="0" name=""/>
        <dsp:cNvSpPr/>
      </dsp:nvSpPr>
      <dsp:spPr>
        <a:xfrm>
          <a:off x="818573" y="1250411"/>
          <a:ext cx="5222240" cy="6252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smtClean="0"/>
            <a:t>Find people that are a match for the job. You can train for skill but not behavior.</a:t>
          </a:r>
        </a:p>
      </dsp:txBody>
      <dsp:txXfrm>
        <a:off x="818573" y="1250411"/>
        <a:ext cx="5222240" cy="625205"/>
      </dsp:txXfrm>
    </dsp:sp>
    <dsp:sp modelId="{D4A3207E-8AE8-4BB7-B462-7DCD227EB61B}">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6BF84-5695-4208-B401-BC0513457999}">
      <dsp:nvSpPr>
        <dsp:cNvPr id="0" name=""/>
        <dsp:cNvSpPr/>
      </dsp:nvSpPr>
      <dsp:spPr>
        <a:xfrm>
          <a:off x="818573" y="2188382"/>
          <a:ext cx="5222240" cy="6252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smtClean="0"/>
            <a:t>Identify people that are a match for the company and can help the organization achieve its mission and vision</a:t>
          </a:r>
        </a:p>
      </dsp:txBody>
      <dsp:txXfrm>
        <a:off x="818573" y="2188382"/>
        <a:ext cx="5222240" cy="625205"/>
      </dsp:txXfrm>
    </dsp:sp>
    <dsp:sp modelId="{0DF37709-95E2-4A00-AE5D-C6C11A8AF75C}">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54CFD-4A07-471F-8F2B-FDC185E6E01F}">
      <dsp:nvSpPr>
        <dsp:cNvPr id="0" name=""/>
        <dsp:cNvSpPr/>
      </dsp:nvSpPr>
      <dsp:spPr>
        <a:xfrm>
          <a:off x="460128" y="3126353"/>
          <a:ext cx="5580684" cy="6252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smtClean="0"/>
            <a:t>Compliance</a:t>
          </a:r>
          <a:endParaRPr lang="en-US" altLang="en-US" sz="1600" kern="1200" dirty="0" smtClean="0"/>
        </a:p>
      </dsp:txBody>
      <dsp:txXfrm>
        <a:off x="460128" y="3126353"/>
        <a:ext cx="5580684" cy="625205"/>
      </dsp:txXfrm>
    </dsp:sp>
    <dsp:sp modelId="{D62BB81D-288B-4169-A535-3850830FF9FA}">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38A9E-70B2-43EC-984B-E0D277886C06}">
      <dsp:nvSpPr>
        <dsp:cNvPr id="0" name=""/>
        <dsp:cNvSpPr/>
      </dsp:nvSpPr>
      <dsp:spPr>
        <a:xfrm>
          <a:off x="0" y="684728"/>
          <a:ext cx="6479894"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C2630-8258-460B-B963-9EDB4747F15A}">
      <dsp:nvSpPr>
        <dsp:cNvPr id="0" name=""/>
        <dsp:cNvSpPr/>
      </dsp:nvSpPr>
      <dsp:spPr>
        <a:xfrm>
          <a:off x="312418" y="352735"/>
          <a:ext cx="4535925"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47" tIns="0" rIns="171447" bIns="0" numCol="1" spcCol="1270" anchor="ctr" anchorCtr="0">
          <a:noAutofit/>
        </a:bodyPr>
        <a:lstStyle/>
        <a:p>
          <a:pPr lvl="0" algn="l" defTabSz="977900">
            <a:lnSpc>
              <a:spcPct val="90000"/>
            </a:lnSpc>
            <a:spcBef>
              <a:spcPct val="0"/>
            </a:spcBef>
            <a:spcAft>
              <a:spcPct val="35000"/>
            </a:spcAft>
          </a:pPr>
          <a:r>
            <a:rPr lang="en-US" sz="2200" kern="1200" dirty="0" smtClean="0"/>
            <a:t>Establishing Recruitment Objectives</a:t>
          </a:r>
          <a:endParaRPr lang="en-US" sz="2200" kern="1200" dirty="0"/>
        </a:p>
      </dsp:txBody>
      <dsp:txXfrm>
        <a:off x="344121" y="384438"/>
        <a:ext cx="4472519" cy="586034"/>
      </dsp:txXfrm>
    </dsp:sp>
    <dsp:sp modelId="{1374661A-A7B4-4C94-B410-2B2F0E8BB792}">
      <dsp:nvSpPr>
        <dsp:cNvPr id="0" name=""/>
        <dsp:cNvSpPr/>
      </dsp:nvSpPr>
      <dsp:spPr>
        <a:xfrm>
          <a:off x="0" y="1682648"/>
          <a:ext cx="6479894"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3CEC2-4294-4F4E-9C6E-AAE7BC1EBA26}">
      <dsp:nvSpPr>
        <dsp:cNvPr id="0" name=""/>
        <dsp:cNvSpPr/>
      </dsp:nvSpPr>
      <dsp:spPr>
        <a:xfrm>
          <a:off x="323994" y="1357928"/>
          <a:ext cx="4535925" cy="64944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47" tIns="0" rIns="171447" bIns="0" numCol="1" spcCol="1270" anchor="ctr" anchorCtr="0">
          <a:noAutofit/>
        </a:bodyPr>
        <a:lstStyle/>
        <a:p>
          <a:pPr lvl="0" algn="l" defTabSz="977900">
            <a:lnSpc>
              <a:spcPct val="90000"/>
            </a:lnSpc>
            <a:spcBef>
              <a:spcPct val="0"/>
            </a:spcBef>
            <a:spcAft>
              <a:spcPct val="35000"/>
            </a:spcAft>
          </a:pPr>
          <a:r>
            <a:rPr lang="en-US" sz="2200" kern="1200" dirty="0" smtClean="0"/>
            <a:t>Develop a Recruitment Strategy</a:t>
          </a:r>
          <a:endParaRPr lang="en-US" sz="2200" kern="1200" dirty="0"/>
        </a:p>
      </dsp:txBody>
      <dsp:txXfrm>
        <a:off x="355697" y="1389631"/>
        <a:ext cx="4472519" cy="586034"/>
      </dsp:txXfrm>
    </dsp:sp>
    <dsp:sp modelId="{0EECA7D4-34C9-4CE5-9FD5-C37409A71406}">
      <dsp:nvSpPr>
        <dsp:cNvPr id="0" name=""/>
        <dsp:cNvSpPr/>
      </dsp:nvSpPr>
      <dsp:spPr>
        <a:xfrm>
          <a:off x="0" y="2680569"/>
          <a:ext cx="6479894"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D0B77-8683-44FA-A0C6-852A6576E78F}">
      <dsp:nvSpPr>
        <dsp:cNvPr id="0" name=""/>
        <dsp:cNvSpPr/>
      </dsp:nvSpPr>
      <dsp:spPr>
        <a:xfrm>
          <a:off x="323994" y="2355848"/>
          <a:ext cx="4535925" cy="6494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47" tIns="0" rIns="171447" bIns="0" numCol="1" spcCol="1270" anchor="ctr" anchorCtr="0">
          <a:noAutofit/>
        </a:bodyPr>
        <a:lstStyle/>
        <a:p>
          <a:pPr lvl="0" algn="l" defTabSz="977900">
            <a:lnSpc>
              <a:spcPct val="90000"/>
            </a:lnSpc>
            <a:spcBef>
              <a:spcPct val="0"/>
            </a:spcBef>
            <a:spcAft>
              <a:spcPct val="35000"/>
            </a:spcAft>
          </a:pPr>
          <a:r>
            <a:rPr lang="en-US" sz="2200" kern="1200" dirty="0" smtClean="0"/>
            <a:t>Carry Out Recruitment Activities</a:t>
          </a:r>
          <a:endParaRPr lang="en-US" sz="2200" kern="1200" dirty="0"/>
        </a:p>
      </dsp:txBody>
      <dsp:txXfrm>
        <a:off x="355697" y="2387551"/>
        <a:ext cx="4472519" cy="586034"/>
      </dsp:txXfrm>
    </dsp:sp>
    <dsp:sp modelId="{416460EE-4BD5-4FAA-8983-29D71FD6D011}">
      <dsp:nvSpPr>
        <dsp:cNvPr id="0" name=""/>
        <dsp:cNvSpPr/>
      </dsp:nvSpPr>
      <dsp:spPr>
        <a:xfrm>
          <a:off x="0" y="3678489"/>
          <a:ext cx="6479894"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5DCC2-4479-46A0-BF78-545324F36899}">
      <dsp:nvSpPr>
        <dsp:cNvPr id="0" name=""/>
        <dsp:cNvSpPr/>
      </dsp:nvSpPr>
      <dsp:spPr>
        <a:xfrm>
          <a:off x="323994" y="3353768"/>
          <a:ext cx="4535925"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47" tIns="0" rIns="171447" bIns="0" numCol="1" spcCol="1270" anchor="ctr" anchorCtr="0">
          <a:noAutofit/>
        </a:bodyPr>
        <a:lstStyle/>
        <a:p>
          <a:pPr lvl="0" algn="l" defTabSz="977900">
            <a:lnSpc>
              <a:spcPct val="90000"/>
            </a:lnSpc>
            <a:spcBef>
              <a:spcPct val="0"/>
            </a:spcBef>
            <a:spcAft>
              <a:spcPct val="35000"/>
            </a:spcAft>
          </a:pPr>
          <a:r>
            <a:rPr lang="en-US" sz="2200" kern="1200" dirty="0" smtClean="0"/>
            <a:t>Evaluate Recruitment Results</a:t>
          </a:r>
          <a:endParaRPr lang="en-US" sz="2200" kern="1200" dirty="0"/>
        </a:p>
      </dsp:txBody>
      <dsp:txXfrm>
        <a:off x="355697" y="3385471"/>
        <a:ext cx="4472519"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6060F-BC63-48FF-87AF-D00018BF32C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722970-640E-4DA2-B6EF-8DBDEA7B2C7D}">
      <dsp:nvSpPr>
        <dsp:cNvPr id="0" name=""/>
        <dsp:cNvSpPr/>
      </dsp:nvSpPr>
      <dsp:spPr>
        <a:xfrm>
          <a:off x="460128" y="312440"/>
          <a:ext cx="5580684" cy="625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smtClean="0"/>
            <a:t>Process of generating a pool of qualified applicants for organizational jobs</a:t>
          </a:r>
          <a:endParaRPr lang="en-US" sz="1600" kern="1200"/>
        </a:p>
      </dsp:txBody>
      <dsp:txXfrm>
        <a:off x="460128" y="312440"/>
        <a:ext cx="5580684" cy="625205"/>
      </dsp:txXfrm>
    </dsp:sp>
    <dsp:sp modelId="{87ABFC85-CBEA-4041-8C63-EC635A86D124}">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6616A-51DC-45EA-994B-7C81B5AC3693}">
      <dsp:nvSpPr>
        <dsp:cNvPr id="0" name=""/>
        <dsp:cNvSpPr/>
      </dsp:nvSpPr>
      <dsp:spPr>
        <a:xfrm>
          <a:off x="818573" y="1250411"/>
          <a:ext cx="5222240" cy="6252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smtClean="0"/>
            <a:t>Find people that are a match for the job. You can train for skill but not behavior.</a:t>
          </a:r>
        </a:p>
      </dsp:txBody>
      <dsp:txXfrm>
        <a:off x="818573" y="1250411"/>
        <a:ext cx="5222240" cy="625205"/>
      </dsp:txXfrm>
    </dsp:sp>
    <dsp:sp modelId="{D4A3207E-8AE8-4BB7-B462-7DCD227EB61B}">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6BF84-5695-4208-B401-BC0513457999}">
      <dsp:nvSpPr>
        <dsp:cNvPr id="0" name=""/>
        <dsp:cNvSpPr/>
      </dsp:nvSpPr>
      <dsp:spPr>
        <a:xfrm>
          <a:off x="818573" y="2188382"/>
          <a:ext cx="5222240" cy="6252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smtClean="0"/>
            <a:t>Identify people that are a match for the company and can help the organization achieve its mission and vision</a:t>
          </a:r>
        </a:p>
      </dsp:txBody>
      <dsp:txXfrm>
        <a:off x="818573" y="2188382"/>
        <a:ext cx="5222240" cy="625205"/>
      </dsp:txXfrm>
    </dsp:sp>
    <dsp:sp modelId="{0DF37709-95E2-4A00-AE5D-C6C11A8AF75C}">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54CFD-4A07-471F-8F2B-FDC185E6E01F}">
      <dsp:nvSpPr>
        <dsp:cNvPr id="0" name=""/>
        <dsp:cNvSpPr/>
      </dsp:nvSpPr>
      <dsp:spPr>
        <a:xfrm>
          <a:off x="460128" y="3126353"/>
          <a:ext cx="5580684" cy="6252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0640" rIns="40640" bIns="40640" numCol="1" spcCol="1270" anchor="ctr" anchorCtr="0">
          <a:noAutofit/>
        </a:bodyPr>
        <a:lstStyle/>
        <a:p>
          <a:pPr lvl="0" algn="l" defTabSz="711200">
            <a:lnSpc>
              <a:spcPct val="90000"/>
            </a:lnSpc>
            <a:spcBef>
              <a:spcPct val="0"/>
            </a:spcBef>
            <a:spcAft>
              <a:spcPct val="35000"/>
            </a:spcAft>
          </a:pPr>
          <a:r>
            <a:rPr lang="en-US" altLang="en-US" sz="1600" kern="1200" smtClean="0"/>
            <a:t>Compliance</a:t>
          </a:r>
          <a:endParaRPr lang="en-US" altLang="en-US" sz="1600" kern="1200" dirty="0" smtClean="0"/>
        </a:p>
      </dsp:txBody>
      <dsp:txXfrm>
        <a:off x="460128" y="3126353"/>
        <a:ext cx="5580684" cy="625205"/>
      </dsp:txXfrm>
    </dsp:sp>
    <dsp:sp modelId="{D62BB81D-288B-4169-A535-3850830FF9FA}">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F16D0-A985-45E2-A34B-48DA149886AD}">
      <dsp:nvSpPr>
        <dsp:cNvPr id="0" name=""/>
        <dsp:cNvSpPr/>
      </dsp:nvSpPr>
      <dsp:spPr>
        <a:xfrm>
          <a:off x="-4882653" y="-753830"/>
          <a:ext cx="5858998" cy="5858998"/>
        </a:xfrm>
        <a:prstGeom prst="blockArc">
          <a:avLst>
            <a:gd name="adj1" fmla="val 18900000"/>
            <a:gd name="adj2" fmla="val 2700000"/>
            <a:gd name="adj3" fmla="val 36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59698-F73F-4B3F-94C5-72F185E8B4B4}">
      <dsp:nvSpPr>
        <dsp:cNvPr id="0" name=""/>
        <dsp:cNvSpPr/>
      </dsp:nvSpPr>
      <dsp:spPr>
        <a:xfrm>
          <a:off x="799884" y="621632"/>
          <a:ext cx="7063861" cy="12430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81280" rIns="81280" bIns="81280" numCol="1" spcCol="1270" anchor="ctr" anchorCtr="0">
          <a:noAutofit/>
        </a:bodyPr>
        <a:lstStyle/>
        <a:p>
          <a:pPr lvl="0" algn="l" defTabSz="1422400">
            <a:lnSpc>
              <a:spcPct val="90000"/>
            </a:lnSpc>
            <a:spcBef>
              <a:spcPct val="0"/>
            </a:spcBef>
            <a:spcAft>
              <a:spcPct val="35000"/>
            </a:spcAft>
          </a:pPr>
          <a:r>
            <a:rPr lang="en-US" sz="3200" kern="1200" smtClean="0"/>
            <a:t>You already set up the recruitment objectives</a:t>
          </a:r>
          <a:endParaRPr lang="en-US" sz="3200" kern="1200"/>
        </a:p>
      </dsp:txBody>
      <dsp:txXfrm>
        <a:off x="799884" y="621632"/>
        <a:ext cx="7063861" cy="1243090"/>
      </dsp:txXfrm>
    </dsp:sp>
    <dsp:sp modelId="{F5243994-C9C1-48C7-81F9-E312C2F4CECF}">
      <dsp:nvSpPr>
        <dsp:cNvPr id="0" name=""/>
        <dsp:cNvSpPr/>
      </dsp:nvSpPr>
      <dsp:spPr>
        <a:xfrm>
          <a:off x="22953" y="466245"/>
          <a:ext cx="1553862" cy="15538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AD317-DA81-4584-9DA1-B1A42BEADBF8}">
      <dsp:nvSpPr>
        <dsp:cNvPr id="0" name=""/>
        <dsp:cNvSpPr/>
      </dsp:nvSpPr>
      <dsp:spPr>
        <a:xfrm>
          <a:off x="799884" y="2486615"/>
          <a:ext cx="7063861" cy="1243090"/>
        </a:xfrm>
        <a:prstGeom prst="rect">
          <a:avLst/>
        </a:prstGeom>
        <a:solidFill>
          <a:schemeClr val="accent2">
            <a:hueOff val="6482784"/>
            <a:satOff val="2475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Now develop a specific plan of action for attaining those objectives</a:t>
          </a:r>
          <a:endParaRPr lang="en-US" sz="3200" kern="1200" dirty="0"/>
        </a:p>
      </dsp:txBody>
      <dsp:txXfrm>
        <a:off x="799884" y="2486615"/>
        <a:ext cx="7063861" cy="1243090"/>
      </dsp:txXfrm>
    </dsp:sp>
    <dsp:sp modelId="{0BF552D0-A72E-45DD-8F31-1A3003A71E57}">
      <dsp:nvSpPr>
        <dsp:cNvPr id="0" name=""/>
        <dsp:cNvSpPr/>
      </dsp:nvSpPr>
      <dsp:spPr>
        <a:xfrm>
          <a:off x="22953" y="2331229"/>
          <a:ext cx="1553862" cy="1553862"/>
        </a:xfrm>
        <a:prstGeom prst="ellipse">
          <a:avLst/>
        </a:prstGeom>
        <a:solidFill>
          <a:schemeClr val="lt1">
            <a:hueOff val="0"/>
            <a:satOff val="0"/>
            <a:lumOff val="0"/>
            <a:alphaOff val="0"/>
          </a:schemeClr>
        </a:solidFill>
        <a:ln w="25400" cap="flat" cmpd="sng" algn="ctr">
          <a:solidFill>
            <a:schemeClr val="accent2">
              <a:hueOff val="6482784"/>
              <a:satOff val="24753"/>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4E1AD-0670-4764-9EA6-B08975F0CF3E}">
      <dsp:nvSpPr>
        <dsp:cNvPr id="0" name=""/>
        <dsp:cNvSpPr/>
      </dsp:nvSpPr>
      <dsp:spPr>
        <a:xfrm>
          <a:off x="468272" y="3745"/>
          <a:ext cx="2171923" cy="130315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Determining sourcing avenues</a:t>
          </a:r>
          <a:endParaRPr lang="en-US" sz="2000" kern="1200" dirty="0"/>
        </a:p>
      </dsp:txBody>
      <dsp:txXfrm>
        <a:off x="468272" y="3745"/>
        <a:ext cx="2171923" cy="1303153"/>
      </dsp:txXfrm>
    </dsp:sp>
    <dsp:sp modelId="{84BEAB3E-E304-4080-B67F-AF15F4E49A90}">
      <dsp:nvSpPr>
        <dsp:cNvPr id="0" name=""/>
        <dsp:cNvSpPr/>
      </dsp:nvSpPr>
      <dsp:spPr>
        <a:xfrm>
          <a:off x="2857388" y="3745"/>
          <a:ext cx="2171923" cy="1303153"/>
        </a:xfrm>
        <a:prstGeom prst="rect">
          <a:avLst/>
        </a:prstGeom>
        <a:solidFill>
          <a:schemeClr val="accent4">
            <a:hueOff val="259203"/>
            <a:satOff val="-849"/>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Determine start of recruitment campaign</a:t>
          </a:r>
          <a:endParaRPr lang="en-US" sz="2000" kern="1200" dirty="0"/>
        </a:p>
      </dsp:txBody>
      <dsp:txXfrm>
        <a:off x="2857388" y="3745"/>
        <a:ext cx="2171923" cy="1303153"/>
      </dsp:txXfrm>
    </dsp:sp>
    <dsp:sp modelId="{7972EED3-4428-4AE4-B1F1-14A57B35E85F}">
      <dsp:nvSpPr>
        <dsp:cNvPr id="0" name=""/>
        <dsp:cNvSpPr/>
      </dsp:nvSpPr>
      <dsp:spPr>
        <a:xfrm>
          <a:off x="5246503" y="3745"/>
          <a:ext cx="2171923" cy="130315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Develop ways to reach the targeted individuals</a:t>
          </a:r>
          <a:endParaRPr lang="en-US" sz="2000" kern="1200" dirty="0"/>
        </a:p>
      </dsp:txBody>
      <dsp:txXfrm>
        <a:off x="5246503" y="3745"/>
        <a:ext cx="2171923" cy="1303153"/>
      </dsp:txXfrm>
    </dsp:sp>
    <dsp:sp modelId="{D781BA04-3C17-4FFD-BF1B-668DB85ADB67}">
      <dsp:nvSpPr>
        <dsp:cNvPr id="0" name=""/>
        <dsp:cNvSpPr/>
      </dsp:nvSpPr>
      <dsp:spPr>
        <a:xfrm>
          <a:off x="468272" y="1524092"/>
          <a:ext cx="2171923" cy="1303153"/>
        </a:xfrm>
        <a:prstGeom prst="rect">
          <a:avLst/>
        </a:prstGeom>
        <a:solidFill>
          <a:schemeClr val="accent4">
            <a:hueOff val="777609"/>
            <a:satOff val="-254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Determine the recruitment message to communicate</a:t>
          </a:r>
          <a:endParaRPr lang="en-US" sz="2000" kern="1200" dirty="0"/>
        </a:p>
      </dsp:txBody>
      <dsp:txXfrm>
        <a:off x="468272" y="1524092"/>
        <a:ext cx="2171923" cy="1303153"/>
      </dsp:txXfrm>
    </dsp:sp>
    <dsp:sp modelId="{5F25D18B-4720-45C4-8AF0-B2F668DEB7E8}">
      <dsp:nvSpPr>
        <dsp:cNvPr id="0" name=""/>
        <dsp:cNvSpPr/>
      </dsp:nvSpPr>
      <dsp:spPr>
        <a:xfrm>
          <a:off x="2857388" y="1524092"/>
          <a:ext cx="2171923" cy="1303153"/>
        </a:xfrm>
        <a:prstGeom prst="rect">
          <a:avLst/>
        </a:prstGeom>
        <a:solidFill>
          <a:schemeClr val="accent4">
            <a:hueOff val="1036812"/>
            <a:satOff val="-339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Determine the type of recruiters needed</a:t>
          </a:r>
          <a:endParaRPr lang="en-US" sz="2000" kern="1200" dirty="0"/>
        </a:p>
      </dsp:txBody>
      <dsp:txXfrm>
        <a:off x="2857388" y="1524092"/>
        <a:ext cx="2171923" cy="1303153"/>
      </dsp:txXfrm>
    </dsp:sp>
    <dsp:sp modelId="{16426F14-93D8-4865-A91D-1A88240AC025}">
      <dsp:nvSpPr>
        <dsp:cNvPr id="0" name=""/>
        <dsp:cNvSpPr/>
      </dsp:nvSpPr>
      <dsp:spPr>
        <a:xfrm>
          <a:off x="5246503" y="1524092"/>
          <a:ext cx="2171923" cy="1303153"/>
        </a:xfrm>
        <a:prstGeom prst="rect">
          <a:avLst/>
        </a:prstGeom>
        <a:solidFill>
          <a:schemeClr val="accent4">
            <a:hueOff val="1296015"/>
            <a:satOff val="-424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Determine nature of site visit (if applicable)</a:t>
          </a:r>
          <a:endParaRPr lang="en-US" sz="2000" kern="1200" dirty="0"/>
        </a:p>
      </dsp:txBody>
      <dsp:txXfrm>
        <a:off x="5246503" y="1524092"/>
        <a:ext cx="2171923" cy="1303153"/>
      </dsp:txXfrm>
    </dsp:sp>
    <dsp:sp modelId="{DA66AB54-88F0-44EE-9391-B50BCCA52CBB}">
      <dsp:nvSpPr>
        <dsp:cNvPr id="0" name=""/>
        <dsp:cNvSpPr/>
      </dsp:nvSpPr>
      <dsp:spPr>
        <a:xfrm>
          <a:off x="1662830" y="3044438"/>
          <a:ext cx="2171923" cy="1303153"/>
        </a:xfrm>
        <a:prstGeom prst="rect">
          <a:avLst/>
        </a:prstGeom>
        <a:solidFill>
          <a:schemeClr val="accent4">
            <a:hueOff val="1555218"/>
            <a:satOff val="-509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Determine what job offer entails</a:t>
          </a:r>
          <a:endParaRPr lang="en-US" sz="2000" kern="1200" dirty="0"/>
        </a:p>
      </dsp:txBody>
      <dsp:txXfrm>
        <a:off x="1662830" y="3044438"/>
        <a:ext cx="2171923" cy="1303153"/>
      </dsp:txXfrm>
    </dsp:sp>
    <dsp:sp modelId="{0C494FFE-FCEB-416F-8B71-F01A9513B8BF}">
      <dsp:nvSpPr>
        <dsp:cNvPr id="0" name=""/>
        <dsp:cNvSpPr/>
      </dsp:nvSpPr>
      <dsp:spPr>
        <a:xfrm>
          <a:off x="4051946" y="3044438"/>
          <a:ext cx="2171923" cy="1303153"/>
        </a:xfrm>
        <a:prstGeom prst="rect">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Type of individuals to target</a:t>
          </a:r>
          <a:endParaRPr lang="en-US" sz="2000" kern="1200" dirty="0"/>
        </a:p>
      </dsp:txBody>
      <dsp:txXfrm>
        <a:off x="4051946" y="3044438"/>
        <a:ext cx="2171923" cy="1303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1B71-830C-43E4-BC87-0F4DB761DCD7}">
      <dsp:nvSpPr>
        <dsp:cNvPr id="0" name=""/>
        <dsp:cNvSpPr/>
      </dsp:nvSpPr>
      <dsp:spPr>
        <a:xfrm>
          <a:off x="29" y="89439"/>
          <a:ext cx="2848570"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Economy</a:t>
          </a:r>
          <a:endParaRPr lang="en-US" sz="1900" kern="1200" dirty="0"/>
        </a:p>
      </dsp:txBody>
      <dsp:txXfrm>
        <a:off x="29" y="89439"/>
        <a:ext cx="2848570" cy="547200"/>
      </dsp:txXfrm>
    </dsp:sp>
    <dsp:sp modelId="{4A4A799C-41A5-40A8-B48B-74FBD858DE68}">
      <dsp:nvSpPr>
        <dsp:cNvPr id="0" name=""/>
        <dsp:cNvSpPr/>
      </dsp:nvSpPr>
      <dsp:spPr>
        <a:xfrm>
          <a:off x="29" y="636640"/>
          <a:ext cx="2848570" cy="33379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Employer Market</a:t>
          </a:r>
          <a:endParaRPr lang="en-US" sz="1900" kern="1200" dirty="0"/>
        </a:p>
        <a:p>
          <a:pPr marL="171450" lvl="1" indent="-171450" algn="l" defTabSz="844550">
            <a:lnSpc>
              <a:spcPct val="90000"/>
            </a:lnSpc>
            <a:spcBef>
              <a:spcPct val="0"/>
            </a:spcBef>
            <a:spcAft>
              <a:spcPct val="15000"/>
            </a:spcAft>
            <a:buChar char="••"/>
          </a:pPr>
          <a:r>
            <a:rPr lang="en-US" sz="1900" kern="1200" dirty="0" smtClean="0"/>
            <a:t>Employee Market</a:t>
          </a:r>
          <a:endParaRPr lang="en-US" sz="1900" kern="1200" dirty="0"/>
        </a:p>
      </dsp:txBody>
      <dsp:txXfrm>
        <a:off x="29" y="636640"/>
        <a:ext cx="2848570" cy="3337920"/>
      </dsp:txXfrm>
    </dsp:sp>
    <dsp:sp modelId="{C4E1EEA4-3DED-432B-A7F2-65E0CACF927B}">
      <dsp:nvSpPr>
        <dsp:cNvPr id="0" name=""/>
        <dsp:cNvSpPr/>
      </dsp:nvSpPr>
      <dsp:spPr>
        <a:xfrm>
          <a:off x="3247399" y="89439"/>
          <a:ext cx="2848570" cy="547200"/>
        </a:xfrm>
        <a:prstGeom prst="rect">
          <a:avLst/>
        </a:prstGeom>
        <a:solidFill>
          <a:schemeClr val="accent4">
            <a:hueOff val="1814420"/>
            <a:satOff val="-594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Types</a:t>
          </a:r>
          <a:endParaRPr lang="en-US" sz="1900" kern="1200" dirty="0" smtClean="0"/>
        </a:p>
      </dsp:txBody>
      <dsp:txXfrm>
        <a:off x="3247399" y="89439"/>
        <a:ext cx="2848570" cy="547200"/>
      </dsp:txXfrm>
    </dsp:sp>
    <dsp:sp modelId="{2ABB04A5-7EFB-43B3-A715-9084DF76858C}">
      <dsp:nvSpPr>
        <dsp:cNvPr id="0" name=""/>
        <dsp:cNvSpPr/>
      </dsp:nvSpPr>
      <dsp:spPr>
        <a:xfrm>
          <a:off x="3247399" y="636640"/>
          <a:ext cx="2848570" cy="3337920"/>
        </a:xfrm>
        <a:prstGeom prst="rect">
          <a:avLst/>
        </a:prstGeom>
        <a:solidFill>
          <a:schemeClr val="accent4">
            <a:tint val="40000"/>
            <a:alpha val="90000"/>
            <a:hueOff val="1348158"/>
            <a:satOff val="-5394"/>
            <a:lumOff val="-198"/>
            <a:alphaOff val="0"/>
          </a:schemeClr>
        </a:solidFill>
        <a:ln w="25400" cap="flat" cmpd="sng" algn="ctr">
          <a:solidFill>
            <a:schemeClr val="accent4">
              <a:tint val="40000"/>
              <a:alpha val="90000"/>
              <a:hueOff val="1348158"/>
              <a:satOff val="-5394"/>
              <a:lumOff val="-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Industry/Occupational: ex. mining, hospitality, oil and gas</a:t>
          </a:r>
          <a:endParaRPr lang="en-US" sz="1900" kern="1200" dirty="0" smtClean="0"/>
        </a:p>
        <a:p>
          <a:pPr marL="171450" lvl="1" indent="-171450" algn="l" defTabSz="844550">
            <a:lnSpc>
              <a:spcPct val="90000"/>
            </a:lnSpc>
            <a:spcBef>
              <a:spcPct val="0"/>
            </a:spcBef>
            <a:spcAft>
              <a:spcPct val="15000"/>
            </a:spcAft>
            <a:buChar char="••"/>
          </a:pPr>
          <a:r>
            <a:rPr lang="en-US" sz="1900" kern="1200" smtClean="0"/>
            <a:t>Educational/Technical: certifications, degree type </a:t>
          </a:r>
          <a:endParaRPr lang="en-US" sz="1900" kern="1200" dirty="0" smtClean="0"/>
        </a:p>
        <a:p>
          <a:pPr marL="171450" lvl="1" indent="-171450" algn="l" defTabSz="844550">
            <a:lnSpc>
              <a:spcPct val="90000"/>
            </a:lnSpc>
            <a:spcBef>
              <a:spcPct val="0"/>
            </a:spcBef>
            <a:spcAft>
              <a:spcPct val="15000"/>
            </a:spcAft>
            <a:buChar char="••"/>
          </a:pPr>
          <a:r>
            <a:rPr lang="en-US" sz="1900" kern="1200" smtClean="0"/>
            <a:t>Geographic: local, state,  regional, national, international</a:t>
          </a:r>
          <a:endParaRPr lang="en-US" sz="1900" kern="1200" dirty="0" smtClean="0"/>
        </a:p>
        <a:p>
          <a:pPr marL="171450" lvl="1" indent="-171450" algn="l" defTabSz="844550">
            <a:lnSpc>
              <a:spcPct val="90000"/>
            </a:lnSpc>
            <a:spcBef>
              <a:spcPct val="0"/>
            </a:spcBef>
            <a:spcAft>
              <a:spcPct val="15000"/>
            </a:spcAft>
            <a:buChar char="••"/>
          </a:pPr>
          <a:r>
            <a:rPr lang="en-US" sz="1900" kern="1200" smtClean="0"/>
            <a:t>Global: manufacturing in foreign countries</a:t>
          </a:r>
          <a:endParaRPr lang="en-US" sz="1900" kern="1200" dirty="0" smtClean="0"/>
        </a:p>
      </dsp:txBody>
      <dsp:txXfrm>
        <a:off x="3247399" y="636640"/>
        <a:ext cx="2848570" cy="3337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23E09-82DF-422D-A7DB-5FBC67AFDD5A}">
      <dsp:nvSpPr>
        <dsp:cNvPr id="0" name=""/>
        <dsp:cNvSpPr/>
      </dsp:nvSpPr>
      <dsp:spPr>
        <a:xfrm>
          <a:off x="2438399" y="535"/>
          <a:ext cx="3657600" cy="67486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Varies per company</a:t>
          </a:r>
          <a:endParaRPr lang="en-US" sz="1100" kern="1200" dirty="0"/>
        </a:p>
        <a:p>
          <a:pPr marL="57150" lvl="1" indent="-57150" algn="l" defTabSz="488950">
            <a:lnSpc>
              <a:spcPct val="90000"/>
            </a:lnSpc>
            <a:spcBef>
              <a:spcPct val="0"/>
            </a:spcBef>
            <a:spcAft>
              <a:spcPct val="15000"/>
            </a:spcAft>
            <a:buChar char="••"/>
          </a:pPr>
          <a:r>
            <a:rPr lang="en-US" sz="1100" kern="1200" dirty="0" smtClean="0"/>
            <a:t>Some companies require posting to be approved by senior management</a:t>
          </a:r>
          <a:endParaRPr lang="en-US" sz="1100" kern="1200" dirty="0"/>
        </a:p>
      </dsp:txBody>
      <dsp:txXfrm>
        <a:off x="2438399" y="84894"/>
        <a:ext cx="3404525" cy="506151"/>
      </dsp:txXfrm>
    </dsp:sp>
    <dsp:sp modelId="{0EC9B874-390B-4FA1-87C8-63AA79198050}">
      <dsp:nvSpPr>
        <dsp:cNvPr id="0" name=""/>
        <dsp:cNvSpPr/>
      </dsp:nvSpPr>
      <dsp:spPr>
        <a:xfrm>
          <a:off x="0" y="535"/>
          <a:ext cx="2438400" cy="6748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Approval Process</a:t>
          </a:r>
          <a:endParaRPr lang="en-US" sz="1900" kern="1200" dirty="0"/>
        </a:p>
      </dsp:txBody>
      <dsp:txXfrm>
        <a:off x="32944" y="33479"/>
        <a:ext cx="2372512" cy="608980"/>
      </dsp:txXfrm>
    </dsp:sp>
    <dsp:sp modelId="{BF5801BD-0D07-454F-8552-B3282B24A80E}">
      <dsp:nvSpPr>
        <dsp:cNvPr id="0" name=""/>
        <dsp:cNvSpPr/>
      </dsp:nvSpPr>
      <dsp:spPr>
        <a:xfrm>
          <a:off x="2438400" y="742890"/>
          <a:ext cx="3657600" cy="674868"/>
        </a:xfrm>
        <a:prstGeom prst="rightArrow">
          <a:avLst>
            <a:gd name="adj1" fmla="val 75000"/>
            <a:gd name="adj2" fmla="val 50000"/>
          </a:avLst>
        </a:prstGeom>
        <a:solidFill>
          <a:schemeClr val="accent3">
            <a:tint val="40000"/>
            <a:alpha val="90000"/>
            <a:hueOff val="330908"/>
            <a:satOff val="1079"/>
            <a:lumOff val="40"/>
            <a:alphaOff val="0"/>
          </a:schemeClr>
        </a:solidFill>
        <a:ln w="25400" cap="flat" cmpd="sng" algn="ctr">
          <a:solidFill>
            <a:schemeClr val="accent3">
              <a:tint val="40000"/>
              <a:alpha val="90000"/>
              <a:hueOff val="330908"/>
              <a:satOff val="1079"/>
              <a:lumOff val="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Posting may be different depending on the media used: newspaper, online, social media, professional organizations, etc.</a:t>
          </a:r>
          <a:endParaRPr lang="en-US" sz="1200" kern="1200" dirty="0"/>
        </a:p>
      </dsp:txBody>
      <dsp:txXfrm>
        <a:off x="2438400" y="827249"/>
        <a:ext cx="3404525" cy="506151"/>
      </dsp:txXfrm>
    </dsp:sp>
    <dsp:sp modelId="{A73D2CD2-0821-4DA8-AEC8-CC0159B44379}">
      <dsp:nvSpPr>
        <dsp:cNvPr id="0" name=""/>
        <dsp:cNvSpPr/>
      </dsp:nvSpPr>
      <dsp:spPr>
        <a:xfrm>
          <a:off x="0" y="742890"/>
          <a:ext cx="2438400" cy="674868"/>
        </a:xfrm>
        <a:prstGeom prst="roundRect">
          <a:avLst/>
        </a:prstGeom>
        <a:solidFill>
          <a:schemeClr val="accent3">
            <a:hueOff val="318820"/>
            <a:satOff val="1188"/>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en-US" sz="1900" kern="1200" dirty="0" smtClean="0"/>
            <a:t>Tailor to the media used</a:t>
          </a:r>
          <a:endParaRPr lang="en-US" sz="1900" kern="1200" dirty="0"/>
        </a:p>
      </dsp:txBody>
      <dsp:txXfrm>
        <a:off x="32944" y="775834"/>
        <a:ext cx="2372512" cy="608980"/>
      </dsp:txXfrm>
    </dsp:sp>
    <dsp:sp modelId="{EBCC97B8-AA4A-43D0-A9ED-1D991070337B}">
      <dsp:nvSpPr>
        <dsp:cNvPr id="0" name=""/>
        <dsp:cNvSpPr/>
      </dsp:nvSpPr>
      <dsp:spPr>
        <a:xfrm>
          <a:off x="2438400" y="1485245"/>
          <a:ext cx="3657600" cy="674868"/>
        </a:xfrm>
        <a:prstGeom prst="rightArrow">
          <a:avLst>
            <a:gd name="adj1" fmla="val 75000"/>
            <a:gd name="adj2" fmla="val 50000"/>
          </a:avLst>
        </a:prstGeom>
        <a:solidFill>
          <a:schemeClr val="accent3">
            <a:tint val="40000"/>
            <a:alpha val="90000"/>
            <a:hueOff val="661816"/>
            <a:satOff val="2158"/>
            <a:lumOff val="79"/>
            <a:alphaOff val="0"/>
          </a:schemeClr>
        </a:solidFill>
        <a:ln w="25400" cap="flat" cmpd="sng" algn="ctr">
          <a:solidFill>
            <a:schemeClr val="accent3">
              <a:tint val="40000"/>
              <a:alpha val="90000"/>
              <a:hueOff val="661816"/>
              <a:satOff val="2158"/>
              <a:lumOff val="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altLang="en-US" sz="1100" kern="1200" dirty="0" smtClean="0"/>
            <a:t>Who, what, where, when and how</a:t>
          </a:r>
        </a:p>
      </dsp:txBody>
      <dsp:txXfrm>
        <a:off x="2438400" y="1569604"/>
        <a:ext cx="3404525" cy="506151"/>
      </dsp:txXfrm>
    </dsp:sp>
    <dsp:sp modelId="{BC4B9B10-F969-414E-B2B4-03C79D994CB8}">
      <dsp:nvSpPr>
        <dsp:cNvPr id="0" name=""/>
        <dsp:cNvSpPr/>
      </dsp:nvSpPr>
      <dsp:spPr>
        <a:xfrm>
          <a:off x="0" y="1485245"/>
          <a:ext cx="2438400" cy="674868"/>
        </a:xfrm>
        <a:prstGeom prst="roundRect">
          <a:avLst/>
        </a:prstGeom>
        <a:solidFill>
          <a:schemeClr val="accent3">
            <a:hueOff val="637640"/>
            <a:satOff val="237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en-US" sz="1900" kern="1200" dirty="0" smtClean="0"/>
            <a:t>Application process</a:t>
          </a:r>
        </a:p>
      </dsp:txBody>
      <dsp:txXfrm>
        <a:off x="32944" y="1518189"/>
        <a:ext cx="2372512" cy="608980"/>
      </dsp:txXfrm>
    </dsp:sp>
    <dsp:sp modelId="{0222A5B6-DD1C-4514-ABFF-AC51DD1CAC49}">
      <dsp:nvSpPr>
        <dsp:cNvPr id="0" name=""/>
        <dsp:cNvSpPr/>
      </dsp:nvSpPr>
      <dsp:spPr>
        <a:xfrm>
          <a:off x="2438400" y="2227600"/>
          <a:ext cx="3657600" cy="674868"/>
        </a:xfrm>
        <a:prstGeom prst="rightArrow">
          <a:avLst>
            <a:gd name="adj1" fmla="val 75000"/>
            <a:gd name="adj2" fmla="val 50000"/>
          </a:avLst>
        </a:prstGeom>
        <a:solidFill>
          <a:schemeClr val="accent3">
            <a:tint val="40000"/>
            <a:alpha val="90000"/>
            <a:hueOff val="992724"/>
            <a:satOff val="3236"/>
            <a:lumOff val="119"/>
            <a:alphaOff val="0"/>
          </a:schemeClr>
        </a:solidFill>
        <a:ln w="25400" cap="flat" cmpd="sng" algn="ctr">
          <a:solidFill>
            <a:schemeClr val="accent3">
              <a:tint val="40000"/>
              <a:alpha val="90000"/>
              <a:hueOff val="992724"/>
              <a:satOff val="3236"/>
              <a:lumOff val="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altLang="en-US" sz="1100" kern="1200" smtClean="0"/>
            <a:t>Title</a:t>
          </a:r>
          <a:r>
            <a:rPr lang="en-US" altLang="en-US" sz="1100" kern="1200" dirty="0" smtClean="0"/>
            <a:t>, duties, location, salary range, submission process, closing date</a:t>
          </a:r>
        </a:p>
      </dsp:txBody>
      <dsp:txXfrm>
        <a:off x="2438400" y="2311959"/>
        <a:ext cx="3404525" cy="506151"/>
      </dsp:txXfrm>
    </dsp:sp>
    <dsp:sp modelId="{46952841-AB76-4ECF-BBDC-64D3A2CA2813}">
      <dsp:nvSpPr>
        <dsp:cNvPr id="0" name=""/>
        <dsp:cNvSpPr/>
      </dsp:nvSpPr>
      <dsp:spPr>
        <a:xfrm>
          <a:off x="0" y="2227600"/>
          <a:ext cx="2438400" cy="674868"/>
        </a:xfrm>
        <a:prstGeom prst="roundRect">
          <a:avLst/>
        </a:prstGeom>
        <a:solidFill>
          <a:schemeClr val="accent3">
            <a:hueOff val="956459"/>
            <a:satOff val="356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en-US" sz="1900" kern="1200" dirty="0" smtClean="0"/>
            <a:t>Position-specific information</a:t>
          </a:r>
        </a:p>
      </dsp:txBody>
      <dsp:txXfrm>
        <a:off x="32944" y="2260544"/>
        <a:ext cx="2372512" cy="608980"/>
      </dsp:txXfrm>
    </dsp:sp>
    <dsp:sp modelId="{F9E8A9E0-DD34-4FBD-A99F-870E4C29F726}">
      <dsp:nvSpPr>
        <dsp:cNvPr id="0" name=""/>
        <dsp:cNvSpPr/>
      </dsp:nvSpPr>
      <dsp:spPr>
        <a:xfrm>
          <a:off x="2438400" y="2969956"/>
          <a:ext cx="3657600" cy="674868"/>
        </a:xfrm>
        <a:prstGeom prst="rightArrow">
          <a:avLst>
            <a:gd name="adj1" fmla="val 75000"/>
            <a:gd name="adj2" fmla="val 50000"/>
          </a:avLst>
        </a:prstGeom>
        <a:solidFill>
          <a:schemeClr val="accent3">
            <a:tint val="40000"/>
            <a:alpha val="90000"/>
            <a:hueOff val="1323632"/>
            <a:satOff val="4315"/>
            <a:lumOff val="158"/>
            <a:alphaOff val="0"/>
          </a:schemeClr>
        </a:solidFill>
        <a:ln w="25400" cap="flat" cmpd="sng" algn="ctr">
          <a:solidFill>
            <a:schemeClr val="accent3">
              <a:tint val="40000"/>
              <a:alpha val="90000"/>
              <a:hueOff val="1323632"/>
              <a:satOff val="4315"/>
              <a:lumOff val="1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altLang="en-US" sz="1100" kern="1200" dirty="0" smtClean="0"/>
            <a:t>Minimum and preferred requirements</a:t>
          </a:r>
        </a:p>
      </dsp:txBody>
      <dsp:txXfrm>
        <a:off x="2438400" y="3054315"/>
        <a:ext cx="3404525" cy="506151"/>
      </dsp:txXfrm>
    </dsp:sp>
    <dsp:sp modelId="{5B6CE625-B104-46D4-BF0A-ADF4D701B95B}">
      <dsp:nvSpPr>
        <dsp:cNvPr id="0" name=""/>
        <dsp:cNvSpPr/>
      </dsp:nvSpPr>
      <dsp:spPr>
        <a:xfrm>
          <a:off x="0" y="2969956"/>
          <a:ext cx="2438400" cy="674868"/>
        </a:xfrm>
        <a:prstGeom prst="roundRect">
          <a:avLst/>
        </a:prstGeom>
        <a:solidFill>
          <a:schemeClr val="accent3">
            <a:hueOff val="1275279"/>
            <a:satOff val="475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en-US" sz="1900" kern="1200" dirty="0" smtClean="0"/>
            <a:t>Qualifications</a:t>
          </a:r>
        </a:p>
      </dsp:txBody>
      <dsp:txXfrm>
        <a:off x="32944" y="3002900"/>
        <a:ext cx="2372512" cy="608980"/>
      </dsp:txXfrm>
    </dsp:sp>
    <dsp:sp modelId="{92BA8BB0-422F-471B-856B-426F4683AE99}">
      <dsp:nvSpPr>
        <dsp:cNvPr id="0" name=""/>
        <dsp:cNvSpPr/>
      </dsp:nvSpPr>
      <dsp:spPr>
        <a:xfrm>
          <a:off x="2438399" y="3689034"/>
          <a:ext cx="3657600" cy="674868"/>
        </a:xfrm>
        <a:prstGeom prst="rightArrow">
          <a:avLst>
            <a:gd name="adj1" fmla="val 75000"/>
            <a:gd name="adj2" fmla="val 50000"/>
          </a:avLst>
        </a:prstGeom>
        <a:solidFill>
          <a:schemeClr val="accent3">
            <a:tint val="40000"/>
            <a:alpha val="90000"/>
            <a:hueOff val="1654540"/>
            <a:satOff val="5394"/>
            <a:lumOff val="198"/>
            <a:alphaOff val="0"/>
          </a:schemeClr>
        </a:solidFill>
        <a:ln w="25400" cap="flat" cmpd="sng" algn="ctr">
          <a:solidFill>
            <a:schemeClr val="accent3">
              <a:tint val="40000"/>
              <a:alpha val="90000"/>
              <a:hueOff val="1654540"/>
              <a:satOff val="5394"/>
              <a:lumOff val="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altLang="en-US" sz="1100" kern="1200" dirty="0" smtClean="0"/>
            <a:t> Company information, EEO statement, compliance statements (ex. E-Verify), drug free workplace, etc.</a:t>
          </a:r>
        </a:p>
      </dsp:txBody>
      <dsp:txXfrm>
        <a:off x="2438399" y="3773393"/>
        <a:ext cx="3404525" cy="506151"/>
      </dsp:txXfrm>
    </dsp:sp>
    <dsp:sp modelId="{24474BD4-C95F-4CA7-95F5-C7AD811F4662}">
      <dsp:nvSpPr>
        <dsp:cNvPr id="0" name=""/>
        <dsp:cNvSpPr/>
      </dsp:nvSpPr>
      <dsp:spPr>
        <a:xfrm>
          <a:off x="0" y="3712311"/>
          <a:ext cx="2438400" cy="674868"/>
        </a:xfrm>
        <a:prstGeom prst="round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en-US" sz="1900" kern="1200" dirty="0" smtClean="0"/>
            <a:t>Company</a:t>
          </a:r>
        </a:p>
      </dsp:txBody>
      <dsp:txXfrm>
        <a:off x="32944" y="3745255"/>
        <a:ext cx="2372512" cy="608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4A1F9-DFEF-4411-B8B3-2F05BCEC571A}">
      <dsp:nvSpPr>
        <dsp:cNvPr id="0" name=""/>
        <dsp:cNvSpPr/>
      </dsp:nvSpPr>
      <dsp:spPr>
        <a:xfrm>
          <a:off x="3154679" y="0"/>
          <a:ext cx="4732020" cy="135979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EEO considerations</a:t>
          </a:r>
          <a:endParaRPr lang="en-US" sz="1200" kern="1200" dirty="0"/>
        </a:p>
        <a:p>
          <a:pPr marL="114300" lvl="1" indent="-114300" algn="l" defTabSz="533400">
            <a:lnSpc>
              <a:spcPct val="90000"/>
            </a:lnSpc>
            <a:spcBef>
              <a:spcPct val="0"/>
            </a:spcBef>
            <a:spcAft>
              <a:spcPct val="15000"/>
            </a:spcAft>
            <a:buChar char="••"/>
          </a:pPr>
          <a:r>
            <a:rPr lang="en-US" sz="1200" kern="1200" dirty="0" smtClean="0"/>
            <a:t>Questions do’s and don’ts</a:t>
          </a:r>
          <a:endParaRPr lang="en-US" sz="1200" kern="1200" dirty="0"/>
        </a:p>
        <a:p>
          <a:pPr marL="114300" lvl="1" indent="-114300" algn="l" defTabSz="533400">
            <a:lnSpc>
              <a:spcPct val="90000"/>
            </a:lnSpc>
            <a:spcBef>
              <a:spcPct val="0"/>
            </a:spcBef>
            <a:spcAft>
              <a:spcPct val="15000"/>
            </a:spcAft>
            <a:buChar char="••"/>
          </a:pPr>
          <a:r>
            <a:rPr lang="en-US" sz="1200" kern="1200" dirty="0" smtClean="0"/>
            <a:t>Company policy</a:t>
          </a:r>
          <a:endParaRPr lang="en-US" sz="1200" kern="1200" dirty="0"/>
        </a:p>
        <a:p>
          <a:pPr marL="114300" lvl="1" indent="-114300" algn="l" defTabSz="533400">
            <a:lnSpc>
              <a:spcPct val="90000"/>
            </a:lnSpc>
            <a:spcBef>
              <a:spcPct val="0"/>
            </a:spcBef>
            <a:spcAft>
              <a:spcPct val="15000"/>
            </a:spcAft>
            <a:buChar char="••"/>
          </a:pPr>
          <a:r>
            <a:rPr lang="en-US" sz="1200" kern="1200" dirty="0" smtClean="0"/>
            <a:t>Importance of recordkeeping (dispositioning candidates)</a:t>
          </a:r>
          <a:endParaRPr lang="en-US" sz="1200" kern="1200" dirty="0"/>
        </a:p>
        <a:p>
          <a:pPr marL="114300" lvl="1" indent="-114300" algn="l" defTabSz="533400">
            <a:lnSpc>
              <a:spcPct val="90000"/>
            </a:lnSpc>
            <a:spcBef>
              <a:spcPct val="0"/>
            </a:spcBef>
            <a:spcAft>
              <a:spcPct val="15000"/>
            </a:spcAft>
            <a:buChar char="••"/>
          </a:pPr>
          <a:r>
            <a:rPr lang="en-US" sz="1200" kern="1200" dirty="0" smtClean="0"/>
            <a:t>Other: OFCCP if applicable</a:t>
          </a:r>
          <a:endParaRPr lang="en-US" sz="1200" kern="1200" dirty="0"/>
        </a:p>
      </dsp:txBody>
      <dsp:txXfrm>
        <a:off x="3154679" y="169974"/>
        <a:ext cx="4222098" cy="1019845"/>
      </dsp:txXfrm>
    </dsp:sp>
    <dsp:sp modelId="{CF2405DE-E486-40D4-9292-0C25DFB5D1C3}">
      <dsp:nvSpPr>
        <dsp:cNvPr id="0" name=""/>
        <dsp:cNvSpPr/>
      </dsp:nvSpPr>
      <dsp:spPr>
        <a:xfrm>
          <a:off x="0" y="0"/>
          <a:ext cx="3154680" cy="13597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Training </a:t>
          </a:r>
          <a:endParaRPr lang="en-US" sz="3800" kern="1200" dirty="0"/>
        </a:p>
      </dsp:txBody>
      <dsp:txXfrm>
        <a:off x="66380" y="66380"/>
        <a:ext cx="3021920" cy="1227033"/>
      </dsp:txXfrm>
    </dsp:sp>
    <dsp:sp modelId="{0FC2C2AC-D74D-4D0A-80DC-881E6C0F80CA}">
      <dsp:nvSpPr>
        <dsp:cNvPr id="0" name=""/>
        <dsp:cNvSpPr/>
      </dsp:nvSpPr>
      <dsp:spPr>
        <a:xfrm>
          <a:off x="3154679" y="1495772"/>
          <a:ext cx="4732020" cy="135979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Company process clearly understood</a:t>
          </a:r>
          <a:endParaRPr lang="en-US" sz="1200" kern="1200" dirty="0"/>
        </a:p>
        <a:p>
          <a:pPr marL="114300" lvl="1" indent="-114300" algn="l" defTabSz="533400">
            <a:lnSpc>
              <a:spcPct val="90000"/>
            </a:lnSpc>
            <a:spcBef>
              <a:spcPct val="0"/>
            </a:spcBef>
            <a:spcAft>
              <a:spcPct val="15000"/>
            </a:spcAft>
            <a:buChar char="••"/>
          </a:pPr>
          <a:r>
            <a:rPr lang="en-US" sz="1200" kern="1200" dirty="0" smtClean="0"/>
            <a:t>Recordkeeping (dispositioning candidates)</a:t>
          </a:r>
          <a:endParaRPr lang="en-US" sz="1200" kern="1200" dirty="0"/>
        </a:p>
        <a:p>
          <a:pPr marL="114300" lvl="1" indent="-114300" algn="l" defTabSz="533400">
            <a:lnSpc>
              <a:spcPct val="90000"/>
            </a:lnSpc>
            <a:spcBef>
              <a:spcPct val="0"/>
            </a:spcBef>
            <a:spcAft>
              <a:spcPct val="15000"/>
            </a:spcAft>
            <a:buChar char="••"/>
          </a:pPr>
          <a:r>
            <a:rPr lang="en-US" sz="1200" kern="1200" dirty="0" smtClean="0"/>
            <a:t>Timely communication with HR re: interviewing, offers, etc.</a:t>
          </a:r>
          <a:endParaRPr lang="en-US" sz="1200" kern="1200" dirty="0"/>
        </a:p>
      </dsp:txBody>
      <dsp:txXfrm>
        <a:off x="3154679" y="1665746"/>
        <a:ext cx="4222098" cy="1019845"/>
      </dsp:txXfrm>
    </dsp:sp>
    <dsp:sp modelId="{72863287-852E-4F22-8380-0EC6D03354D2}">
      <dsp:nvSpPr>
        <dsp:cNvPr id="0" name=""/>
        <dsp:cNvSpPr/>
      </dsp:nvSpPr>
      <dsp:spPr>
        <a:xfrm>
          <a:off x="0" y="1495772"/>
          <a:ext cx="3154680" cy="135979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Process </a:t>
          </a:r>
          <a:endParaRPr lang="en-US" sz="3800" kern="1200" dirty="0"/>
        </a:p>
      </dsp:txBody>
      <dsp:txXfrm>
        <a:off x="66380" y="1562152"/>
        <a:ext cx="3021920" cy="1227033"/>
      </dsp:txXfrm>
    </dsp:sp>
    <dsp:sp modelId="{B4788F12-FA54-498A-933D-8E7503CE036F}">
      <dsp:nvSpPr>
        <dsp:cNvPr id="0" name=""/>
        <dsp:cNvSpPr/>
      </dsp:nvSpPr>
      <dsp:spPr>
        <a:xfrm>
          <a:off x="3154679" y="2991544"/>
          <a:ext cx="4732020" cy="1359793"/>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Diversity considerations</a:t>
          </a:r>
          <a:endParaRPr lang="en-US" sz="1200" kern="1200" dirty="0"/>
        </a:p>
        <a:p>
          <a:pPr marL="114300" lvl="1" indent="-114300" algn="l" defTabSz="533400">
            <a:lnSpc>
              <a:spcPct val="90000"/>
            </a:lnSpc>
            <a:spcBef>
              <a:spcPct val="0"/>
            </a:spcBef>
            <a:spcAft>
              <a:spcPct val="15000"/>
            </a:spcAft>
            <a:buChar char="••"/>
          </a:pPr>
          <a:r>
            <a:rPr lang="en-US" sz="1200" kern="1200" dirty="0" smtClean="0"/>
            <a:t>Compliance</a:t>
          </a:r>
          <a:endParaRPr lang="en-US" sz="1200" kern="1200" dirty="0"/>
        </a:p>
        <a:p>
          <a:pPr marL="114300" lvl="1" indent="-114300" algn="l" defTabSz="533400">
            <a:lnSpc>
              <a:spcPct val="90000"/>
            </a:lnSpc>
            <a:spcBef>
              <a:spcPct val="0"/>
            </a:spcBef>
            <a:spcAft>
              <a:spcPct val="15000"/>
            </a:spcAft>
            <a:buChar char="••"/>
          </a:pPr>
          <a:r>
            <a:rPr lang="en-US" sz="1200" kern="1200" dirty="0" smtClean="0"/>
            <a:t>Coordinate with HR (depending on company process)</a:t>
          </a:r>
          <a:endParaRPr lang="en-US" sz="1200" kern="1200" dirty="0"/>
        </a:p>
      </dsp:txBody>
      <dsp:txXfrm>
        <a:off x="3154679" y="3161518"/>
        <a:ext cx="4222098" cy="1019845"/>
      </dsp:txXfrm>
    </dsp:sp>
    <dsp:sp modelId="{93E0CDF1-0709-40AF-985A-A13A7BD17902}">
      <dsp:nvSpPr>
        <dsp:cNvPr id="0" name=""/>
        <dsp:cNvSpPr/>
      </dsp:nvSpPr>
      <dsp:spPr>
        <a:xfrm>
          <a:off x="0" y="2991544"/>
          <a:ext cx="3154680" cy="13597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Decision to interview</a:t>
          </a:r>
          <a:endParaRPr lang="en-US" sz="3800" kern="1200" dirty="0"/>
        </a:p>
      </dsp:txBody>
      <dsp:txXfrm>
        <a:off x="66380" y="3057924"/>
        <a:ext cx="3021920" cy="1227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751FC-7C53-4CED-8D45-99781E727DBD}">
      <dsp:nvSpPr>
        <dsp:cNvPr id="0" name=""/>
        <dsp:cNvSpPr/>
      </dsp:nvSpPr>
      <dsp:spPr>
        <a:xfrm>
          <a:off x="0" y="4806459"/>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97662-7449-4602-ADAD-A758DB7B876B}">
      <dsp:nvSpPr>
        <dsp:cNvPr id="0" name=""/>
        <dsp:cNvSpPr/>
      </dsp:nvSpPr>
      <dsp:spPr>
        <a:xfrm>
          <a:off x="0" y="4152062"/>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A58C7-8AA7-4CE4-AF6C-B33C919BFE00}">
      <dsp:nvSpPr>
        <dsp:cNvPr id="0" name=""/>
        <dsp:cNvSpPr/>
      </dsp:nvSpPr>
      <dsp:spPr>
        <a:xfrm>
          <a:off x="0" y="3555090"/>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722DF-40DE-4936-8A26-6201F27DD05E}">
      <dsp:nvSpPr>
        <dsp:cNvPr id="0" name=""/>
        <dsp:cNvSpPr/>
      </dsp:nvSpPr>
      <dsp:spPr>
        <a:xfrm>
          <a:off x="0" y="2958119"/>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1A70E-3E14-4A34-BEF7-DDC77A387723}">
      <dsp:nvSpPr>
        <dsp:cNvPr id="0" name=""/>
        <dsp:cNvSpPr/>
      </dsp:nvSpPr>
      <dsp:spPr>
        <a:xfrm>
          <a:off x="0" y="2361148"/>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21457-07F1-4191-8738-04BD12AF8958}">
      <dsp:nvSpPr>
        <dsp:cNvPr id="0" name=""/>
        <dsp:cNvSpPr/>
      </dsp:nvSpPr>
      <dsp:spPr>
        <a:xfrm>
          <a:off x="0" y="1764177"/>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3C421-A4B4-4EE3-A982-D5820E727954}">
      <dsp:nvSpPr>
        <dsp:cNvPr id="0" name=""/>
        <dsp:cNvSpPr/>
      </dsp:nvSpPr>
      <dsp:spPr>
        <a:xfrm>
          <a:off x="0" y="1167206"/>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FE232-6D86-42C8-9509-4D219C060B50}">
      <dsp:nvSpPr>
        <dsp:cNvPr id="0" name=""/>
        <dsp:cNvSpPr/>
      </dsp:nvSpPr>
      <dsp:spPr>
        <a:xfrm>
          <a:off x="0" y="570235"/>
          <a:ext cx="7058690"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2115C-3088-4260-B937-22D1E2C0F2F2}">
      <dsp:nvSpPr>
        <dsp:cNvPr id="0" name=""/>
        <dsp:cNvSpPr/>
      </dsp:nvSpPr>
      <dsp:spPr>
        <a:xfrm>
          <a:off x="1835259" y="1691"/>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a:p>
      </dsp:txBody>
      <dsp:txXfrm>
        <a:off x="1835259" y="1691"/>
        <a:ext cx="5223430" cy="568543"/>
      </dsp:txXfrm>
    </dsp:sp>
    <dsp:sp modelId="{D9568A35-3532-42E5-99AA-D13CBE35DBD9}">
      <dsp:nvSpPr>
        <dsp:cNvPr id="0" name=""/>
        <dsp:cNvSpPr/>
      </dsp:nvSpPr>
      <dsp:spPr>
        <a:xfrm>
          <a:off x="0" y="1691"/>
          <a:ext cx="1835259" cy="568543"/>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smtClean="0"/>
            <a:t>Stereotyping</a:t>
          </a:r>
          <a:endParaRPr lang="en-US" sz="1900" kern="1200"/>
        </a:p>
      </dsp:txBody>
      <dsp:txXfrm>
        <a:off x="27759" y="29450"/>
        <a:ext cx="1779741" cy="540784"/>
      </dsp:txXfrm>
    </dsp:sp>
    <dsp:sp modelId="{64B9A74D-6098-4CC0-9C79-DA62B01372A6}">
      <dsp:nvSpPr>
        <dsp:cNvPr id="0" name=""/>
        <dsp:cNvSpPr/>
      </dsp:nvSpPr>
      <dsp:spPr>
        <a:xfrm>
          <a:off x="1835259" y="598662"/>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a:p>
      </dsp:txBody>
      <dsp:txXfrm>
        <a:off x="1835259" y="598662"/>
        <a:ext cx="5223430" cy="568543"/>
      </dsp:txXfrm>
    </dsp:sp>
    <dsp:sp modelId="{19D397EA-B363-4933-A6E8-F63BDB1E868B}">
      <dsp:nvSpPr>
        <dsp:cNvPr id="0" name=""/>
        <dsp:cNvSpPr/>
      </dsp:nvSpPr>
      <dsp:spPr>
        <a:xfrm>
          <a:off x="0" y="598662"/>
          <a:ext cx="1835259" cy="568543"/>
        </a:xfrm>
        <a:prstGeom prst="round2SameRect">
          <a:avLst>
            <a:gd name="adj1" fmla="val 16670"/>
            <a:gd name="adj2" fmla="val 0"/>
          </a:avLst>
        </a:prstGeom>
        <a:solidFill>
          <a:schemeClr val="accent4">
            <a:hueOff val="259203"/>
            <a:satOff val="-849"/>
            <a:lumOff val="0"/>
            <a:alphaOff val="0"/>
          </a:schemeClr>
        </a:solidFill>
        <a:ln w="25400" cap="flat" cmpd="sng" algn="ctr">
          <a:solidFill>
            <a:schemeClr val="accent4">
              <a:hueOff val="259203"/>
              <a:satOff val="-849"/>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First impression</a:t>
          </a:r>
          <a:endParaRPr lang="en-US" sz="1900" kern="1200" dirty="0"/>
        </a:p>
      </dsp:txBody>
      <dsp:txXfrm>
        <a:off x="27759" y="626421"/>
        <a:ext cx="1779741" cy="540784"/>
      </dsp:txXfrm>
    </dsp:sp>
    <dsp:sp modelId="{EB13C566-3415-42B2-AC35-516A64031059}">
      <dsp:nvSpPr>
        <dsp:cNvPr id="0" name=""/>
        <dsp:cNvSpPr/>
      </dsp:nvSpPr>
      <dsp:spPr>
        <a:xfrm>
          <a:off x="1835259" y="1195633"/>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a:p>
      </dsp:txBody>
      <dsp:txXfrm>
        <a:off x="1835259" y="1195633"/>
        <a:ext cx="5223430" cy="568543"/>
      </dsp:txXfrm>
    </dsp:sp>
    <dsp:sp modelId="{FF273AA6-E572-431D-BBA8-C69367F4F9CA}">
      <dsp:nvSpPr>
        <dsp:cNvPr id="0" name=""/>
        <dsp:cNvSpPr/>
      </dsp:nvSpPr>
      <dsp:spPr>
        <a:xfrm>
          <a:off x="0" y="1195633"/>
          <a:ext cx="1835259" cy="568543"/>
        </a:xfrm>
        <a:prstGeom prst="round2SameRect">
          <a:avLst>
            <a:gd name="adj1" fmla="val 16670"/>
            <a:gd name="adj2" fmla="val 0"/>
          </a:avLst>
        </a:prstGeom>
        <a:solidFill>
          <a:schemeClr val="accent4">
            <a:hueOff val="518406"/>
            <a:satOff val="-1697"/>
            <a:lumOff val="0"/>
            <a:alphaOff val="0"/>
          </a:schemeClr>
        </a:solidFill>
        <a:ln w="25400" cap="flat" cmpd="sng" algn="ctr">
          <a:solidFill>
            <a:schemeClr val="accent4">
              <a:hueOff val="518406"/>
              <a:satOff val="-1697"/>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Halo effect</a:t>
          </a:r>
          <a:endParaRPr lang="en-US" sz="1900" kern="1200" dirty="0"/>
        </a:p>
      </dsp:txBody>
      <dsp:txXfrm>
        <a:off x="27759" y="1223392"/>
        <a:ext cx="1779741" cy="540784"/>
      </dsp:txXfrm>
    </dsp:sp>
    <dsp:sp modelId="{44F70A3E-B6D6-4A7C-BE22-F9AFC2FAAAC7}">
      <dsp:nvSpPr>
        <dsp:cNvPr id="0" name=""/>
        <dsp:cNvSpPr/>
      </dsp:nvSpPr>
      <dsp:spPr>
        <a:xfrm>
          <a:off x="1835259" y="1792604"/>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a:p>
      </dsp:txBody>
      <dsp:txXfrm>
        <a:off x="1835259" y="1792604"/>
        <a:ext cx="5223430" cy="568543"/>
      </dsp:txXfrm>
    </dsp:sp>
    <dsp:sp modelId="{F7FB4B4C-8F33-494F-8A61-32AAE3FBB86F}">
      <dsp:nvSpPr>
        <dsp:cNvPr id="0" name=""/>
        <dsp:cNvSpPr/>
      </dsp:nvSpPr>
      <dsp:spPr>
        <a:xfrm>
          <a:off x="0" y="1792604"/>
          <a:ext cx="1835259" cy="568543"/>
        </a:xfrm>
        <a:prstGeom prst="round2SameRect">
          <a:avLst>
            <a:gd name="adj1" fmla="val 16670"/>
            <a:gd name="adj2" fmla="val 0"/>
          </a:avLst>
        </a:prstGeom>
        <a:solidFill>
          <a:schemeClr val="accent4">
            <a:hueOff val="777609"/>
            <a:satOff val="-2546"/>
            <a:lumOff val="0"/>
            <a:alphaOff val="0"/>
          </a:schemeClr>
        </a:solidFill>
        <a:ln w="25400" cap="flat" cmpd="sng" algn="ctr">
          <a:solidFill>
            <a:schemeClr val="accent4">
              <a:hueOff val="777609"/>
              <a:satOff val="-254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Horn effect</a:t>
          </a:r>
          <a:endParaRPr lang="en-US" sz="1900" kern="1200" dirty="0"/>
        </a:p>
      </dsp:txBody>
      <dsp:txXfrm>
        <a:off x="27759" y="1820363"/>
        <a:ext cx="1779741" cy="540784"/>
      </dsp:txXfrm>
    </dsp:sp>
    <dsp:sp modelId="{F2A69C13-C17B-4659-B2BA-A45863F70CD5}">
      <dsp:nvSpPr>
        <dsp:cNvPr id="0" name=""/>
        <dsp:cNvSpPr/>
      </dsp:nvSpPr>
      <dsp:spPr>
        <a:xfrm>
          <a:off x="1835259" y="2389575"/>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smtClean="0"/>
        </a:p>
      </dsp:txBody>
      <dsp:txXfrm>
        <a:off x="1835259" y="2389575"/>
        <a:ext cx="5223430" cy="568543"/>
      </dsp:txXfrm>
    </dsp:sp>
    <dsp:sp modelId="{F0F77946-65CE-423E-B21B-F1CC06212687}">
      <dsp:nvSpPr>
        <dsp:cNvPr id="0" name=""/>
        <dsp:cNvSpPr/>
      </dsp:nvSpPr>
      <dsp:spPr>
        <a:xfrm>
          <a:off x="0" y="2389575"/>
          <a:ext cx="1835259" cy="568543"/>
        </a:xfrm>
        <a:prstGeom prst="round2SameRect">
          <a:avLst>
            <a:gd name="adj1" fmla="val 16670"/>
            <a:gd name="adj2" fmla="val 0"/>
          </a:avLst>
        </a:prstGeom>
        <a:solidFill>
          <a:schemeClr val="accent4">
            <a:hueOff val="1036812"/>
            <a:satOff val="-3394"/>
            <a:lumOff val="0"/>
            <a:alphaOff val="0"/>
          </a:schemeClr>
        </a:solidFill>
        <a:ln w="25400" cap="flat" cmpd="sng" algn="ctr">
          <a:solidFill>
            <a:schemeClr val="accent4">
              <a:hueOff val="1036812"/>
              <a:satOff val="-339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Similar-to-me</a:t>
          </a:r>
          <a:endParaRPr lang="en-US" sz="1900" kern="1200" dirty="0"/>
        </a:p>
      </dsp:txBody>
      <dsp:txXfrm>
        <a:off x="27759" y="2417334"/>
        <a:ext cx="1779741" cy="540784"/>
      </dsp:txXfrm>
    </dsp:sp>
    <dsp:sp modelId="{EAAA43D9-49B2-4698-A6A5-D34112D3F288}">
      <dsp:nvSpPr>
        <dsp:cNvPr id="0" name=""/>
        <dsp:cNvSpPr/>
      </dsp:nvSpPr>
      <dsp:spPr>
        <a:xfrm>
          <a:off x="1835259" y="2986546"/>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smtClean="0"/>
        </a:p>
      </dsp:txBody>
      <dsp:txXfrm>
        <a:off x="1835259" y="2986546"/>
        <a:ext cx="5223430" cy="568543"/>
      </dsp:txXfrm>
    </dsp:sp>
    <dsp:sp modelId="{A6C41901-20BC-4AE3-900F-88C74EC79A4D}">
      <dsp:nvSpPr>
        <dsp:cNvPr id="0" name=""/>
        <dsp:cNvSpPr/>
      </dsp:nvSpPr>
      <dsp:spPr>
        <a:xfrm>
          <a:off x="0" y="2986546"/>
          <a:ext cx="1835259" cy="568543"/>
        </a:xfrm>
        <a:prstGeom prst="round2SameRect">
          <a:avLst>
            <a:gd name="adj1" fmla="val 16670"/>
            <a:gd name="adj2" fmla="val 0"/>
          </a:avLst>
        </a:prstGeom>
        <a:solidFill>
          <a:schemeClr val="accent4">
            <a:hueOff val="1296015"/>
            <a:satOff val="-4243"/>
            <a:lumOff val="0"/>
            <a:alphaOff val="0"/>
          </a:schemeClr>
        </a:solidFill>
        <a:ln w="25400" cap="flat" cmpd="sng" algn="ctr">
          <a:solidFill>
            <a:schemeClr val="accent4">
              <a:hueOff val="1296015"/>
              <a:satOff val="-424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Non-verbal bias</a:t>
          </a:r>
        </a:p>
      </dsp:txBody>
      <dsp:txXfrm>
        <a:off x="27759" y="3014305"/>
        <a:ext cx="1779741" cy="540784"/>
      </dsp:txXfrm>
    </dsp:sp>
    <dsp:sp modelId="{53D60824-7E41-42E0-A1FA-304EB0831F4B}">
      <dsp:nvSpPr>
        <dsp:cNvPr id="0" name=""/>
        <dsp:cNvSpPr/>
      </dsp:nvSpPr>
      <dsp:spPr>
        <a:xfrm>
          <a:off x="1835259" y="3583518"/>
          <a:ext cx="5223430" cy="56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smtClean="0"/>
        </a:p>
      </dsp:txBody>
      <dsp:txXfrm>
        <a:off x="1835259" y="3583518"/>
        <a:ext cx="5223430" cy="568543"/>
      </dsp:txXfrm>
    </dsp:sp>
    <dsp:sp modelId="{AB4BC26C-B963-4278-9998-C78055282E32}">
      <dsp:nvSpPr>
        <dsp:cNvPr id="0" name=""/>
        <dsp:cNvSpPr/>
      </dsp:nvSpPr>
      <dsp:spPr>
        <a:xfrm>
          <a:off x="0" y="3583518"/>
          <a:ext cx="1835259" cy="568543"/>
        </a:xfrm>
        <a:prstGeom prst="round2SameRect">
          <a:avLst>
            <a:gd name="adj1" fmla="val 16670"/>
            <a:gd name="adj2" fmla="val 0"/>
          </a:avLst>
        </a:prstGeom>
        <a:solidFill>
          <a:schemeClr val="accent4">
            <a:hueOff val="1555218"/>
            <a:satOff val="-5091"/>
            <a:lumOff val="0"/>
            <a:alphaOff val="0"/>
          </a:schemeClr>
        </a:solidFill>
        <a:ln w="25400" cap="flat" cmpd="sng" algn="ctr">
          <a:solidFill>
            <a:schemeClr val="accent4">
              <a:hueOff val="1555218"/>
              <a:satOff val="-509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Cultural noise</a:t>
          </a:r>
        </a:p>
      </dsp:txBody>
      <dsp:txXfrm>
        <a:off x="27759" y="3611277"/>
        <a:ext cx="1779741" cy="540784"/>
      </dsp:txXfrm>
    </dsp:sp>
    <dsp:sp modelId="{D8A7C51B-103A-44E2-AF90-0256FC77F38E}">
      <dsp:nvSpPr>
        <dsp:cNvPr id="0" name=""/>
        <dsp:cNvSpPr/>
      </dsp:nvSpPr>
      <dsp:spPr>
        <a:xfrm>
          <a:off x="1865529" y="4180489"/>
          <a:ext cx="5162891" cy="683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endParaRPr lang="en-US" sz="1900" kern="1200" dirty="0" smtClean="0"/>
        </a:p>
      </dsp:txBody>
      <dsp:txXfrm>
        <a:off x="1865529" y="4180489"/>
        <a:ext cx="5162891" cy="683395"/>
      </dsp:txXfrm>
    </dsp:sp>
    <dsp:sp modelId="{3C361153-BF03-4027-992F-BED7581AAEEE}">
      <dsp:nvSpPr>
        <dsp:cNvPr id="0" name=""/>
        <dsp:cNvSpPr/>
      </dsp:nvSpPr>
      <dsp:spPr>
        <a:xfrm>
          <a:off x="0" y="4237915"/>
          <a:ext cx="1835259" cy="568543"/>
        </a:xfrm>
        <a:prstGeom prst="round2SameRect">
          <a:avLst>
            <a:gd name="adj1" fmla="val 16670"/>
            <a:gd name="adj2" fmla="val 0"/>
          </a:avLst>
        </a:prstGeom>
        <a:solidFill>
          <a:schemeClr val="accent4">
            <a:hueOff val="1814420"/>
            <a:satOff val="-594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Central tendency</a:t>
          </a:r>
        </a:p>
      </dsp:txBody>
      <dsp:txXfrm>
        <a:off x="27759" y="4265674"/>
        <a:ext cx="1779741" cy="54078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E4FF8FC-8473-4DFD-87CC-D576DA80B410}" type="datetimeFigureOut">
              <a:rPr lang="en-US" smtClean="0"/>
              <a:pPr/>
              <a:t>1/24/2015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422161-F0FA-48FB-AB7F-FA9B9B1E1F93}" type="slidenum">
              <a:rPr lang="en-US" smtClean="0"/>
              <a:pPr/>
              <a:t>‹#›</a:t>
            </a:fld>
            <a:endParaRPr lang="en-US" dirty="0"/>
          </a:p>
        </p:txBody>
      </p:sp>
    </p:spTree>
    <p:extLst>
      <p:ext uri="{BB962C8B-B14F-4D97-AF65-F5344CB8AC3E}">
        <p14:creationId xmlns:p14="http://schemas.microsoft.com/office/powerpoint/2010/main" val="768493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F78AC54-AB7D-41B4-9359-ED13B5076663}" type="datetimeFigureOut">
              <a:rPr lang="en-US" smtClean="0"/>
              <a:t>1/24/2015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8EA2F06-F28D-49C4-96E8-1DEE3AEC8707}" type="slidenum">
              <a:rPr lang="en-US" smtClean="0"/>
              <a:t>‹#›</a:t>
            </a:fld>
            <a:endParaRPr lang="en-US"/>
          </a:p>
        </p:txBody>
      </p:sp>
    </p:spTree>
    <p:extLst>
      <p:ext uri="{BB962C8B-B14F-4D97-AF65-F5344CB8AC3E}">
        <p14:creationId xmlns:p14="http://schemas.microsoft.com/office/powerpoint/2010/main" val="383967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lgn="ctr" defTabSz="939800">
              <a:defRPr sz="3200" b="1" i="1">
                <a:solidFill>
                  <a:schemeClr val="tx1"/>
                </a:solidFill>
                <a:latin typeface="Arial" panose="020B0604020202020204" pitchFamily="34" charset="0"/>
              </a:defRPr>
            </a:lvl1pPr>
            <a:lvl2pPr marL="742950" indent="-285750" algn="ctr" defTabSz="939800">
              <a:defRPr sz="3200" b="1" i="1">
                <a:solidFill>
                  <a:schemeClr val="tx1"/>
                </a:solidFill>
                <a:latin typeface="Arial" panose="020B0604020202020204" pitchFamily="34" charset="0"/>
              </a:defRPr>
            </a:lvl2pPr>
            <a:lvl3pPr marL="1143000" indent="-228600" algn="ctr" defTabSz="939800">
              <a:defRPr sz="3200" b="1" i="1">
                <a:solidFill>
                  <a:schemeClr val="tx1"/>
                </a:solidFill>
                <a:latin typeface="Arial" panose="020B0604020202020204" pitchFamily="34" charset="0"/>
              </a:defRPr>
            </a:lvl3pPr>
            <a:lvl4pPr marL="1600200" indent="-228600" algn="ctr" defTabSz="939800">
              <a:defRPr sz="3200" b="1" i="1">
                <a:solidFill>
                  <a:schemeClr val="tx1"/>
                </a:solidFill>
                <a:latin typeface="Arial" panose="020B0604020202020204" pitchFamily="34" charset="0"/>
              </a:defRPr>
            </a:lvl4pPr>
            <a:lvl5pPr marL="2057400" indent="-228600" algn="ctr" defTabSz="939800">
              <a:defRPr sz="3200" b="1" i="1">
                <a:solidFill>
                  <a:schemeClr val="tx1"/>
                </a:solidFill>
                <a:latin typeface="Arial" panose="020B0604020202020204" pitchFamily="34" charset="0"/>
              </a:defRPr>
            </a:lvl5pPr>
            <a:lvl6pPr marL="2514600" indent="-228600" algn="ctr" defTabSz="9398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algn="ctr" defTabSz="9398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algn="ctr" defTabSz="9398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algn="ctr" defTabSz="939800" eaLnBrk="0" fontAlgn="base" hangingPunct="0">
              <a:spcBef>
                <a:spcPct val="0"/>
              </a:spcBef>
              <a:spcAft>
                <a:spcPct val="0"/>
              </a:spcAft>
              <a:defRPr sz="3200" b="1" i="1">
                <a:solidFill>
                  <a:schemeClr val="tx1"/>
                </a:solidFill>
                <a:latin typeface="Arial" panose="020B0604020202020204" pitchFamily="34" charset="0"/>
              </a:defRPr>
            </a:lvl9pPr>
          </a:lstStyle>
          <a:p>
            <a:pPr algn="r"/>
            <a:fld id="{C5DA4688-5A47-4118-AE8E-ED33F440B6FA}" type="slidenum">
              <a:rPr lang="en-US" altLang="en-US" sz="1200"/>
              <a:pPr algn="r"/>
              <a:t>2</a:t>
            </a:fld>
            <a:endParaRPr lang="en-US" altLang="en-US" sz="1200"/>
          </a:p>
        </p:txBody>
      </p:sp>
      <p:sp>
        <p:nvSpPr>
          <p:cNvPr id="41987" name="Rectangle 2"/>
          <p:cNvSpPr>
            <a:spLocks noGrp="1" noRot="1" noChangeAspect="1" noChangeArrowheads="1" noTextEdit="1"/>
          </p:cNvSpPr>
          <p:nvPr>
            <p:ph type="sldImg"/>
          </p:nvPr>
        </p:nvSpPr>
        <p:spPr>
          <a:xfrm>
            <a:off x="1257300" y="719138"/>
            <a:ext cx="4800600" cy="3600450"/>
          </a:xfrm>
          <a:ln/>
        </p:spPr>
      </p:sp>
      <p:sp>
        <p:nvSpPr>
          <p:cNvPr id="41988" name="Rectangle 3"/>
          <p:cNvSpPr>
            <a:spLocks noGrp="1" noChangeArrowheads="1"/>
          </p:cNvSpPr>
          <p:nvPr>
            <p:ph type="body" idx="1"/>
          </p:nvPr>
        </p:nvSpPr>
        <p:spPr>
          <a:xfrm>
            <a:off x="731838" y="4560888"/>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This morning,</a:t>
            </a:r>
            <a:r>
              <a:rPr lang="en-US" altLang="en-US" b="1" baseline="0" dirty="0" smtClean="0">
                <a:latin typeface="Arial" panose="020B0604020202020204" pitchFamily="34" charset="0"/>
              </a:rPr>
              <a:t> Sean went over a number of laws that affect human resources. From race, gender, religion, age, disability, pregnancy, and more. For us in HR, we always have to keep them in mind when performing our duties. Many of these laws will have an impact in recruiting and I will try to point them out to you as we go along.</a:t>
            </a:r>
          </a:p>
          <a:p>
            <a:r>
              <a:rPr lang="en-US" altLang="en-US" b="1" baseline="0" dirty="0" smtClean="0">
                <a:latin typeface="Arial" panose="020B0604020202020204" pitchFamily="34" charset="0"/>
              </a:rPr>
              <a:t>Now, when you hire a new person or manager, do not make assumptions that they may already know all they need to know. Let me give you my personal example.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5777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a:t>
            </a:r>
            <a:r>
              <a:rPr lang="en-US" baseline="0" dirty="0" smtClean="0"/>
              <a:t> started – you all know recruiting. Either because that is or has been one of your duties or simply because you have applied for jobs and have been hired for one. Throughout your career you have seen </a:t>
            </a:r>
            <a:r>
              <a:rPr lang="en-US" baseline="0" dirty="0" err="1" smtClean="0"/>
              <a:t>recruitings</a:t>
            </a:r>
            <a:r>
              <a:rPr lang="en-US" baseline="0" dirty="0" smtClean="0"/>
              <a:t> go well and </a:t>
            </a:r>
            <a:r>
              <a:rPr lang="en-US" baseline="0" dirty="0" err="1" smtClean="0"/>
              <a:t>recruitings</a:t>
            </a:r>
            <a:r>
              <a:rPr lang="en-US" baseline="0" dirty="0" smtClean="0"/>
              <a:t> go bad and really bad. We always want to get not only enough candidates, but enough qualified ones.</a:t>
            </a:r>
          </a:p>
          <a:p>
            <a:r>
              <a:rPr lang="en-US" baseline="0" dirty="0" smtClean="0"/>
              <a:t>The other one is ensuring that the person and the job is a good match. I remember a time where we hired a payroll person and our company had high volume processing. The person comes on the first day, goes to lunch and literally never came back! I have also had people that are a great match for the job, but they are not a good match for the organization. </a:t>
            </a:r>
          </a:p>
          <a:p>
            <a:r>
              <a:rPr lang="en-US" baseline="0" dirty="0" smtClean="0"/>
              <a:t>And last but not least, we want to make sure that our process is compliant and sometimes that can be a challenge because we do all we can but the hiring managers do not.</a:t>
            </a:r>
            <a:endParaRPr lang="en-US" dirty="0"/>
          </a:p>
        </p:txBody>
      </p:sp>
      <p:sp>
        <p:nvSpPr>
          <p:cNvPr id="4" name="Slide Number Placeholder 3"/>
          <p:cNvSpPr>
            <a:spLocks noGrp="1"/>
          </p:cNvSpPr>
          <p:nvPr>
            <p:ph type="sldNum" sz="quarter" idx="10"/>
          </p:nvPr>
        </p:nvSpPr>
        <p:spPr/>
        <p:txBody>
          <a:bodyPr/>
          <a:lstStyle/>
          <a:p>
            <a:fld id="{95B1E87D-D039-4C3E-B0DC-5FFA57A8959A}" type="slidenum">
              <a:rPr lang="en-US" smtClean="0"/>
              <a:t>5</a:t>
            </a:fld>
            <a:endParaRPr lang="en-US"/>
          </a:p>
        </p:txBody>
      </p:sp>
    </p:spTree>
    <p:extLst>
      <p:ext uri="{BB962C8B-B14F-4D97-AF65-F5344CB8AC3E}">
        <p14:creationId xmlns:p14="http://schemas.microsoft.com/office/powerpoint/2010/main" val="101667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1E87D-D039-4C3E-B0DC-5FFA57A8959A}" type="slidenum">
              <a:rPr lang="en-US" smtClean="0"/>
              <a:t>6</a:t>
            </a:fld>
            <a:endParaRPr lang="en-US"/>
          </a:p>
        </p:txBody>
      </p:sp>
    </p:spTree>
    <p:extLst>
      <p:ext uri="{BB962C8B-B14F-4D97-AF65-F5344CB8AC3E}">
        <p14:creationId xmlns:p14="http://schemas.microsoft.com/office/powerpoint/2010/main" val="288534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may ask</a:t>
            </a:r>
            <a:r>
              <a:rPr lang="en-US" baseline="0" dirty="0" smtClean="0"/>
              <a:t> yourself – but how do I know who to hire? The key is in being prepared and doing the homework in advance. </a:t>
            </a:r>
          </a:p>
          <a:p>
            <a:pPr marL="171450" indent="-171450">
              <a:buFontTx/>
              <a:buChar char="-"/>
            </a:pPr>
            <a:r>
              <a:rPr lang="en-US" baseline="0" dirty="0" smtClean="0"/>
              <a:t>What is the job and what do we consider good performance?</a:t>
            </a:r>
          </a:p>
          <a:p>
            <a:pPr marL="171450" indent="-171450">
              <a:buFontTx/>
              <a:buChar char="-"/>
            </a:pPr>
            <a:r>
              <a:rPr lang="en-US" baseline="0" dirty="0" smtClean="0"/>
              <a:t>What does the person need to achieve that good performance?</a:t>
            </a:r>
          </a:p>
          <a:p>
            <a:pPr marL="171450" indent="-171450">
              <a:buFontTx/>
              <a:buChar char="-"/>
            </a:pPr>
            <a:r>
              <a:rPr lang="en-US" baseline="0" dirty="0" smtClean="0"/>
              <a:t>Based on that, what criteria do we come up with that could predict success on the job or good job fit?</a:t>
            </a:r>
            <a:endParaRPr lang="en-US" dirty="0"/>
          </a:p>
        </p:txBody>
      </p:sp>
      <p:sp>
        <p:nvSpPr>
          <p:cNvPr id="4" name="Slide Number Placeholder 3"/>
          <p:cNvSpPr>
            <a:spLocks noGrp="1"/>
          </p:cNvSpPr>
          <p:nvPr>
            <p:ph type="sldNum" sz="quarter" idx="10"/>
          </p:nvPr>
        </p:nvSpPr>
        <p:spPr/>
        <p:txBody>
          <a:bodyPr/>
          <a:lstStyle/>
          <a:p>
            <a:fld id="{95B1E87D-D039-4C3E-B0DC-5FFA57A8959A}" type="slidenum">
              <a:rPr lang="en-US" smtClean="0"/>
              <a:t>7</a:t>
            </a:fld>
            <a:endParaRPr lang="en-US"/>
          </a:p>
        </p:txBody>
      </p:sp>
    </p:spTree>
    <p:extLst>
      <p:ext uri="{BB962C8B-B14F-4D97-AF65-F5344CB8AC3E}">
        <p14:creationId xmlns:p14="http://schemas.microsoft.com/office/powerpoint/2010/main" val="18379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Labor Market – one of the first things you have to look at is the economy</a:t>
            </a:r>
            <a:r>
              <a:rPr lang="en-US" baseline="0" dirty="0" smtClean="0"/>
              <a:t> and external environment. Are we in an employer market or an employee’s market? The difference is that typically when the economy is down unemployment is up. Therefore when you advertise a job you may get tons of applicants. </a:t>
            </a:r>
          </a:p>
          <a:p>
            <a:r>
              <a:rPr lang="en-US" baseline="0" dirty="0" smtClean="0"/>
              <a:t>The other case is the opposite, and it can be tied to the economy or to the skill level: if the economy is great, we have lots of jobs available – we may not have enough people looking for work and therefore our pools will be small. Or the level of skill may be a factor. On my last two companies we hired for linguists – </a:t>
            </a:r>
            <a:r>
              <a:rPr lang="en-US" baseline="0" dirty="0" err="1" smtClean="0"/>
              <a:t>Parsi</a:t>
            </a:r>
            <a:r>
              <a:rPr lang="en-US" baseline="0" dirty="0" smtClean="0"/>
              <a:t>, Pashtu and a lot of middle eastern dialects. How many people that can legally work in the US have this skill? </a:t>
            </a:r>
          </a:p>
          <a:p>
            <a:r>
              <a:rPr lang="en-US" baseline="0" dirty="0" smtClean="0"/>
              <a:t>Then we have the types of markets that can be by industry or occupation, by educational/technical areas, geographic, global. All those have to be taken in consideration because that is going to be another factor that is going to drive our decisions. Some organizations have manufacturing plants in foreign countries. I have a sister in Mexico that works for one of them, and it is interesting because she works in Mexico and is paid in pesos, but all her bosses are American. </a:t>
            </a:r>
            <a:endParaRPr lang="en-US" dirty="0"/>
          </a:p>
        </p:txBody>
      </p:sp>
      <p:sp>
        <p:nvSpPr>
          <p:cNvPr id="4" name="Slide Number Placeholder 3"/>
          <p:cNvSpPr>
            <a:spLocks noGrp="1"/>
          </p:cNvSpPr>
          <p:nvPr>
            <p:ph type="sldNum" sz="quarter" idx="10"/>
          </p:nvPr>
        </p:nvSpPr>
        <p:spPr/>
        <p:txBody>
          <a:bodyPr/>
          <a:lstStyle/>
          <a:p>
            <a:fld id="{95B1E87D-D039-4C3E-B0DC-5FFA57A8959A}" type="slidenum">
              <a:rPr lang="en-US" smtClean="0"/>
              <a:t>12</a:t>
            </a:fld>
            <a:endParaRPr lang="en-US"/>
          </a:p>
        </p:txBody>
      </p:sp>
    </p:spTree>
    <p:extLst>
      <p:ext uri="{BB962C8B-B14F-4D97-AF65-F5344CB8AC3E}">
        <p14:creationId xmlns:p14="http://schemas.microsoft.com/office/powerpoint/2010/main" val="280788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lgn="ctr" defTabSz="939800">
              <a:defRPr sz="3200" b="1" i="1">
                <a:solidFill>
                  <a:schemeClr val="tx1"/>
                </a:solidFill>
                <a:latin typeface="Arial" panose="020B0604020202020204" pitchFamily="34" charset="0"/>
              </a:defRPr>
            </a:lvl1pPr>
            <a:lvl2pPr marL="742950" indent="-285750" algn="ctr" defTabSz="939800">
              <a:defRPr sz="3200" b="1" i="1">
                <a:solidFill>
                  <a:schemeClr val="tx1"/>
                </a:solidFill>
                <a:latin typeface="Arial" panose="020B0604020202020204" pitchFamily="34" charset="0"/>
              </a:defRPr>
            </a:lvl2pPr>
            <a:lvl3pPr marL="1143000" indent="-228600" algn="ctr" defTabSz="939800">
              <a:defRPr sz="3200" b="1" i="1">
                <a:solidFill>
                  <a:schemeClr val="tx1"/>
                </a:solidFill>
                <a:latin typeface="Arial" panose="020B0604020202020204" pitchFamily="34" charset="0"/>
              </a:defRPr>
            </a:lvl3pPr>
            <a:lvl4pPr marL="1600200" indent="-228600" algn="ctr" defTabSz="939800">
              <a:defRPr sz="3200" b="1" i="1">
                <a:solidFill>
                  <a:schemeClr val="tx1"/>
                </a:solidFill>
                <a:latin typeface="Arial" panose="020B0604020202020204" pitchFamily="34" charset="0"/>
              </a:defRPr>
            </a:lvl4pPr>
            <a:lvl5pPr marL="2057400" indent="-228600" algn="ctr" defTabSz="939800">
              <a:defRPr sz="3200" b="1" i="1">
                <a:solidFill>
                  <a:schemeClr val="tx1"/>
                </a:solidFill>
                <a:latin typeface="Arial" panose="020B0604020202020204" pitchFamily="34" charset="0"/>
              </a:defRPr>
            </a:lvl5pPr>
            <a:lvl6pPr marL="2514600" indent="-228600" algn="ctr" defTabSz="9398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algn="ctr" defTabSz="9398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algn="ctr" defTabSz="9398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algn="ctr" defTabSz="939800" eaLnBrk="0" fontAlgn="base" hangingPunct="0">
              <a:spcBef>
                <a:spcPct val="0"/>
              </a:spcBef>
              <a:spcAft>
                <a:spcPct val="0"/>
              </a:spcAft>
              <a:defRPr sz="3200" b="1" i="1">
                <a:solidFill>
                  <a:schemeClr val="tx1"/>
                </a:solidFill>
                <a:latin typeface="Arial" panose="020B0604020202020204" pitchFamily="34" charset="0"/>
              </a:defRPr>
            </a:lvl9pPr>
          </a:lstStyle>
          <a:p>
            <a:pPr algn="r"/>
            <a:fld id="{193EEF5C-9050-4AD4-ACB0-6F760F1F2501}" type="slidenum">
              <a:rPr lang="en-US" altLang="en-US" sz="1200"/>
              <a:pPr algn="r"/>
              <a:t>21</a:t>
            </a:fld>
            <a:endParaRPr lang="en-US" altLang="en-US" sz="1200"/>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Type of Error Description</a:t>
            </a:r>
          </a:p>
          <a:p>
            <a:r>
              <a:rPr lang="en-US" altLang="en-US" smtClean="0">
                <a:latin typeface="Arial" panose="020B0604020202020204" pitchFamily="34" charset="0"/>
              </a:rPr>
              <a:t>Halo effect - The tendency to evaluate a person high on all selection criteria even though the applicant may have been outstanding only on one part.</a:t>
            </a:r>
          </a:p>
          <a:p>
            <a:r>
              <a:rPr lang="en-US" altLang="en-US" smtClean="0">
                <a:latin typeface="Arial" panose="020B0604020202020204" pitchFamily="34" charset="0"/>
              </a:rPr>
              <a:t>Horn effect- The inability to evaluate all or most of the candidates anywhere but in the middle. </a:t>
            </a:r>
          </a:p>
          <a:p>
            <a:r>
              <a:rPr lang="en-US" altLang="en-US" smtClean="0">
                <a:latin typeface="Arial" panose="020B0604020202020204" pitchFamily="34" charset="0"/>
              </a:rPr>
              <a:t>Central tendency - Interviewer may not collect relevant information. </a:t>
            </a:r>
          </a:p>
          <a:p>
            <a:r>
              <a:rPr lang="en-US" altLang="en-US" smtClean="0">
                <a:latin typeface="Arial" panose="020B0604020202020204" pitchFamily="34" charset="0"/>
              </a:rPr>
              <a:t>Similar to me - The tendency to evaluate higher those candidates who look, act, or have a background most like the interviewer.</a:t>
            </a:r>
          </a:p>
          <a:p>
            <a:r>
              <a:rPr lang="en-US" altLang="en-US" smtClean="0">
                <a:latin typeface="Arial" panose="020B0604020202020204" pitchFamily="34" charset="0"/>
              </a:rPr>
              <a:t>First impression - Making the hiring decision within the first few minutes of the interview, instead of evaluating all the information from the entire interview.</a:t>
            </a:r>
          </a:p>
        </p:txBody>
      </p:sp>
    </p:spTree>
    <p:extLst>
      <p:ext uri="{BB962C8B-B14F-4D97-AF65-F5344CB8AC3E}">
        <p14:creationId xmlns:p14="http://schemas.microsoft.com/office/powerpoint/2010/main" val="42856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userDrawn="1"/>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userDrawn="1"/>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91"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userDrawn="1">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11188646-8CEC-4AE4-B1E7-ADF9D885FD96}" type="datetimeFigureOut">
              <a:rPr lang="en-US" smtClean="0"/>
              <a:pPr/>
              <a:t>1/24/2015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pPr/>
              <a:t>1/24/2015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1/24/2015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hare.net/shrm/social-networkingwebsitesrecruitingselectingjobcandidatesshrm2013fina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lideshare.net/shrm/social-networkingwebsitesrecruitingselectingjobcandidatesshrm2013fina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www.linkwithin.com/" TargetMode="External"/><Relationship Id="rId5" Type="http://schemas.openxmlformats.org/officeDocument/2006/relationships/slideLayout" Target="../slideLayouts/slideLayout2.xml"/><Relationship Id="rId4" Type="http://schemas.openxmlformats.org/officeDocument/2006/relationships/control" Target="../activeX/activeX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8" Type="http://schemas.openxmlformats.org/officeDocument/2006/relationships/hyperlink" Target="http://www.shrm.org/publications/hrmagazine/editorialcontent/2014/0914/pages/0914-social-media-hiring.aspx" TargetMode="External"/><Relationship Id="rId3" Type="http://schemas.openxmlformats.org/officeDocument/2006/relationships/hyperlink" Target="http://shrm.org/templatestools/samples/jobdescriptions/pages/bytitle.aspx" TargetMode="External"/><Relationship Id="rId7" Type="http://schemas.openxmlformats.org/officeDocument/2006/relationships/hyperlink" Target="http://www.ptresearchinc.com/resources/downloads/Negligent%20Hiring.pdf" TargetMode="External"/><Relationship Id="rId2" Type="http://schemas.openxmlformats.org/officeDocument/2006/relationships/hyperlink" Target="http://www.eeoc.gov/eeoc/newsroom/release/6-17-10a.cfm" TargetMode="External"/><Relationship Id="rId1" Type="http://schemas.openxmlformats.org/officeDocument/2006/relationships/slideLayout" Target="../slideLayouts/slideLayout2.xml"/><Relationship Id="rId6" Type="http://schemas.openxmlformats.org/officeDocument/2006/relationships/hyperlink" Target="https://www.airsdirectory.com/mc/training_certification.guid" TargetMode="External"/><Relationship Id="rId5" Type="http://schemas.openxmlformats.org/officeDocument/2006/relationships/hyperlink" Target="http://apps.shrm.org/statuesregulations/ViewChart.aspx" TargetMode="External"/><Relationship Id="rId4" Type="http://schemas.openxmlformats.org/officeDocument/2006/relationships/hyperlink" Target="http://www.onetonline.org/"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hickok_p@yahoo.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126" y="3429000"/>
            <a:ext cx="7772400" cy="646331"/>
          </a:xfrm>
        </p:spPr>
        <p:txBody>
          <a:bodyPr>
            <a:normAutofit fontScale="90000"/>
          </a:bodyPr>
          <a:lstStyle/>
          <a:p>
            <a:r>
              <a:rPr lang="en-US" dirty="0" smtClean="0"/>
              <a:t>Recruiting, Selection and Placement</a:t>
            </a:r>
            <a:br>
              <a:rPr lang="en-US" dirty="0" smtClean="0"/>
            </a:br>
            <a:r>
              <a:rPr lang="en-US" dirty="0"/>
              <a:t/>
            </a:r>
            <a:br>
              <a:rPr lang="en-US" dirty="0"/>
            </a:br>
            <a:r>
              <a:rPr lang="en-US" sz="2700" dirty="0" smtClean="0"/>
              <a:t>Patty Hickok, SPHR, GPHR, SHRM-SCP</a:t>
            </a:r>
            <a:br>
              <a:rPr lang="en-US" sz="2700" dirty="0" smtClean="0"/>
            </a:br>
            <a:r>
              <a:rPr lang="en-US" sz="2700" dirty="0" smtClean="0"/>
              <a:t>NHRMA 2015 President</a:t>
            </a:r>
            <a:endParaRPr lang="en-US" sz="2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1000"/>
            <a:ext cx="2438400" cy="21566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81000"/>
            <a:ext cx="1669526" cy="11668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Strategy</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10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45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31" y="508785"/>
            <a:ext cx="8051717" cy="1325563"/>
          </a:xfrm>
        </p:spPr>
        <p:txBody>
          <a:bodyPr/>
          <a:lstStyle/>
          <a:p>
            <a:r>
              <a:rPr lang="en-US" dirty="0" smtClean="0"/>
              <a:t>Considerations</a:t>
            </a:r>
            <a:endParaRPr lang="en-US" dirty="0"/>
          </a:p>
        </p:txBody>
      </p:sp>
      <p:graphicFrame>
        <p:nvGraphicFramePr>
          <p:cNvPr id="4" name="Diagram 3"/>
          <p:cNvGraphicFramePr/>
          <p:nvPr>
            <p:extLst/>
          </p:nvPr>
        </p:nvGraphicFramePr>
        <p:xfrm>
          <a:off x="1425615" y="18343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64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353" y="1400537"/>
            <a:ext cx="7940233" cy="96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2353" y="1524000"/>
            <a:ext cx="7772400" cy="646331"/>
          </a:xfrm>
        </p:spPr>
        <p:txBody>
          <a:bodyPr>
            <a:normAutofit fontScale="90000"/>
          </a:bodyPr>
          <a:lstStyle/>
          <a:p>
            <a:r>
              <a:rPr lang="en-US" b="1" dirty="0" smtClean="0">
                <a:solidFill>
                  <a:srgbClr val="FFFF00"/>
                </a:solidFill>
              </a:rPr>
              <a:t>CARRY OUT THE RECRUITMENT STRATEGY</a:t>
            </a:r>
            <a:endParaRPr lang="en-US" b="1" dirty="0">
              <a:solidFill>
                <a:srgbClr val="FFFF00"/>
              </a:solidFill>
            </a:endParaRPr>
          </a:p>
        </p:txBody>
      </p:sp>
    </p:spTree>
    <p:extLst>
      <p:ext uri="{BB962C8B-B14F-4D97-AF65-F5344CB8AC3E}">
        <p14:creationId xmlns:p14="http://schemas.microsoft.com/office/powerpoint/2010/main" val="357936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solidFill>
                  <a:schemeClr val="accent6">
                    <a:lumMod val="75000"/>
                  </a:schemeClr>
                </a:solidFill>
              </a:rPr>
              <a:t>STEP 1 | DEFINE THE JOB &amp; CANDIDATE</a:t>
            </a:r>
            <a:endParaRPr lang="en-US" sz="3600" b="1" dirty="0">
              <a:solidFill>
                <a:schemeClr val="accent6">
                  <a:lumMod val="75000"/>
                </a:schemeClr>
              </a:solidFill>
            </a:endParaRPr>
          </a:p>
        </p:txBody>
      </p:sp>
      <p:sp>
        <p:nvSpPr>
          <p:cNvPr id="3" name="Text Placeholder 2"/>
          <p:cNvSpPr>
            <a:spLocks noGrp="1"/>
          </p:cNvSpPr>
          <p:nvPr>
            <p:ph type="body" idx="1"/>
          </p:nvPr>
        </p:nvSpPr>
        <p:spPr/>
        <p:txBody>
          <a:bodyPr/>
          <a:lstStyle/>
          <a:p>
            <a:r>
              <a:rPr lang="en-US" dirty="0" smtClean="0"/>
              <a:t>Job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Create job description</a:t>
            </a:r>
          </a:p>
          <a:p>
            <a:pPr lvl="1"/>
            <a:r>
              <a:rPr lang="en-US" dirty="0" smtClean="0"/>
              <a:t>Title, salary, job grade</a:t>
            </a:r>
          </a:p>
          <a:p>
            <a:pPr lvl="1"/>
            <a:r>
              <a:rPr lang="en-US" dirty="0" smtClean="0"/>
              <a:t>Reporting relationship</a:t>
            </a:r>
          </a:p>
          <a:p>
            <a:pPr lvl="1"/>
            <a:r>
              <a:rPr lang="en-US" dirty="0" smtClean="0"/>
              <a:t>Essential functions of the job</a:t>
            </a:r>
          </a:p>
          <a:p>
            <a:pPr lvl="1"/>
            <a:r>
              <a:rPr lang="en-US" dirty="0" smtClean="0"/>
              <a:t>Minimum requirements</a:t>
            </a:r>
          </a:p>
          <a:p>
            <a:pPr lvl="1"/>
            <a:r>
              <a:rPr lang="en-US" dirty="0" smtClean="0"/>
              <a:t>Preferred requirements</a:t>
            </a:r>
          </a:p>
          <a:p>
            <a:pPr lvl="1"/>
            <a:r>
              <a:rPr lang="en-US" dirty="0" smtClean="0"/>
              <a:t>Knowledge, skills and abilities (KSAs)</a:t>
            </a:r>
          </a:p>
          <a:p>
            <a:pPr lvl="1"/>
            <a:r>
              <a:rPr lang="en-US" dirty="0" smtClean="0"/>
              <a:t>Work conditions</a:t>
            </a:r>
          </a:p>
          <a:p>
            <a:pPr lvl="1"/>
            <a:r>
              <a:rPr lang="en-US" dirty="0" smtClean="0"/>
              <a:t>Resources:</a:t>
            </a:r>
          </a:p>
          <a:p>
            <a:pPr lvl="2"/>
            <a:r>
              <a:rPr lang="en-US" dirty="0" smtClean="0"/>
              <a:t>O*net</a:t>
            </a:r>
          </a:p>
          <a:p>
            <a:pPr lvl="2"/>
            <a:r>
              <a:rPr lang="en-US" dirty="0" smtClean="0"/>
              <a:t>Internet</a:t>
            </a:r>
          </a:p>
          <a:p>
            <a:pPr lvl="1"/>
            <a:endParaRPr lang="en-US" dirty="0" smtClean="0"/>
          </a:p>
        </p:txBody>
      </p:sp>
      <p:sp>
        <p:nvSpPr>
          <p:cNvPr id="5" name="Text Placeholder 4"/>
          <p:cNvSpPr>
            <a:spLocks noGrp="1"/>
          </p:cNvSpPr>
          <p:nvPr>
            <p:ph type="body" sz="quarter" idx="3"/>
          </p:nvPr>
        </p:nvSpPr>
        <p:spPr/>
        <p:txBody>
          <a:bodyPr/>
          <a:lstStyle/>
          <a:p>
            <a:r>
              <a:rPr lang="en-US" dirty="0" smtClean="0"/>
              <a:t>Candidate</a:t>
            </a:r>
            <a:endParaRPr lang="en-US" dirty="0"/>
          </a:p>
        </p:txBody>
      </p:sp>
      <p:sp>
        <p:nvSpPr>
          <p:cNvPr id="6" name="Content Placeholder 5"/>
          <p:cNvSpPr>
            <a:spLocks noGrp="1"/>
          </p:cNvSpPr>
          <p:nvPr>
            <p:ph sz="quarter" idx="4"/>
          </p:nvPr>
        </p:nvSpPr>
        <p:spPr>
          <a:xfrm>
            <a:off x="4629150" y="2505075"/>
            <a:ext cx="4169162" cy="3684588"/>
          </a:xfrm>
        </p:spPr>
        <p:txBody>
          <a:bodyPr/>
          <a:lstStyle/>
          <a:p>
            <a:r>
              <a:rPr lang="en-US" sz="2400" dirty="0" smtClean="0"/>
              <a:t>Conformity or fresh perspective</a:t>
            </a:r>
          </a:p>
          <a:p>
            <a:r>
              <a:rPr lang="en-US" sz="2400" dirty="0" smtClean="0"/>
              <a:t>Immediate job requirement or organizational career</a:t>
            </a:r>
          </a:p>
          <a:p>
            <a:r>
              <a:rPr lang="en-US" sz="2400" dirty="0" smtClean="0"/>
              <a:t>Trained or trainable</a:t>
            </a:r>
          </a:p>
          <a:p>
            <a:r>
              <a:rPr lang="en-US" sz="2400" dirty="0" smtClean="0"/>
              <a:t>Mobility or non-mobility</a:t>
            </a:r>
          </a:p>
          <a:p>
            <a:pPr marL="0" indent="0">
              <a:buNone/>
            </a:pPr>
            <a:endParaRPr lang="en-US" dirty="0"/>
          </a:p>
        </p:txBody>
      </p:sp>
    </p:spTree>
    <p:extLst>
      <p:ext uri="{BB962C8B-B14F-4D97-AF65-F5344CB8AC3E}">
        <p14:creationId xmlns:p14="http://schemas.microsoft.com/office/powerpoint/2010/main" val="4947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09599" y="400050"/>
            <a:ext cx="8365671" cy="857250"/>
          </a:xfrm>
        </p:spPr>
        <p:txBody>
          <a:bodyPr>
            <a:noAutofit/>
          </a:bodyPr>
          <a:lstStyle/>
          <a:p>
            <a:pPr>
              <a:defRPr/>
            </a:pPr>
            <a:r>
              <a:rPr lang="en-US" altLang="en-US" sz="3200" b="1" dirty="0" smtClean="0">
                <a:solidFill>
                  <a:schemeClr val="accent6">
                    <a:lumMod val="75000"/>
                  </a:schemeClr>
                </a:solidFill>
              </a:rPr>
              <a:t>STEP 2 | JOB POSTING &amp; APPLICATION PROCESS</a:t>
            </a:r>
            <a:endParaRPr lang="en-US" altLang="en-US" sz="3200" b="1" dirty="0" smtClean="0">
              <a:solidFill>
                <a:schemeClr val="accent6">
                  <a:lumMod val="75000"/>
                </a:schemeClr>
              </a:solidFill>
              <a:effectLst/>
            </a:endParaRPr>
          </a:p>
        </p:txBody>
      </p:sp>
      <p:graphicFrame>
        <p:nvGraphicFramePr>
          <p:cNvPr id="4" name="Diagram 3"/>
          <p:cNvGraphicFramePr/>
          <p:nvPr>
            <p:extLst/>
          </p:nvPr>
        </p:nvGraphicFramePr>
        <p:xfrm>
          <a:off x="1524000" y="1396999"/>
          <a:ext cx="6096000" cy="438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996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STEP </a:t>
            </a:r>
            <a:r>
              <a:rPr lang="en-US" altLang="en-US" dirty="0" smtClean="0"/>
              <a:t>3 </a:t>
            </a:r>
            <a:r>
              <a:rPr lang="en-US" altLang="en-US" dirty="0"/>
              <a:t>| </a:t>
            </a:r>
            <a:r>
              <a:rPr lang="en-US" altLang="en-US" dirty="0" smtClean="0"/>
              <a:t>SOURCING</a:t>
            </a:r>
            <a:endParaRPr lang="en-US" dirty="0"/>
          </a:p>
        </p:txBody>
      </p:sp>
      <p:sp>
        <p:nvSpPr>
          <p:cNvPr id="3" name="Text Placeholder 2"/>
          <p:cNvSpPr>
            <a:spLocks noGrp="1"/>
          </p:cNvSpPr>
          <p:nvPr>
            <p:ph type="body" idx="1"/>
          </p:nvPr>
        </p:nvSpPr>
        <p:spPr/>
        <p:txBody>
          <a:bodyPr/>
          <a:lstStyle/>
          <a:p>
            <a:r>
              <a:rPr lang="en-US" dirty="0" smtClean="0"/>
              <a:t>Internal	</a:t>
            </a:r>
            <a:endParaRPr lang="en-US" dirty="0"/>
          </a:p>
        </p:txBody>
      </p:sp>
      <p:sp>
        <p:nvSpPr>
          <p:cNvPr id="5" name="Text Placeholder 4"/>
          <p:cNvSpPr>
            <a:spLocks noGrp="1"/>
          </p:cNvSpPr>
          <p:nvPr>
            <p:ph type="body" sz="quarter" idx="3"/>
          </p:nvPr>
        </p:nvSpPr>
        <p:spPr/>
        <p:txBody>
          <a:bodyPr/>
          <a:lstStyle/>
          <a:p>
            <a:r>
              <a:rPr lang="en-US" dirty="0" smtClean="0"/>
              <a:t>External</a:t>
            </a:r>
            <a:endParaRPr lang="en-US" dirty="0"/>
          </a:p>
        </p:txBody>
      </p:sp>
      <p:sp>
        <p:nvSpPr>
          <p:cNvPr id="9" name="Content Placeholder 3"/>
          <p:cNvSpPr>
            <a:spLocks noGrp="1"/>
          </p:cNvSpPr>
          <p:nvPr>
            <p:ph sz="half" idx="2"/>
          </p:nvPr>
        </p:nvSpPr>
        <p:spPr>
          <a:xfrm>
            <a:off x="629842" y="2505075"/>
            <a:ext cx="3868340" cy="3684588"/>
          </a:xfrm>
        </p:spPr>
        <p:txBody>
          <a:bodyPr/>
          <a:lstStyle/>
          <a:p>
            <a:r>
              <a:rPr lang="en-US" dirty="0" smtClean="0"/>
              <a:t>Internal job posting</a:t>
            </a:r>
          </a:p>
          <a:p>
            <a:r>
              <a:rPr lang="en-US" dirty="0" smtClean="0"/>
              <a:t>Employee database</a:t>
            </a:r>
          </a:p>
          <a:p>
            <a:r>
              <a:rPr lang="en-US" dirty="0" smtClean="0"/>
              <a:t>Employee referrals</a:t>
            </a:r>
            <a:endParaRPr lang="en-US" dirty="0"/>
          </a:p>
        </p:txBody>
      </p:sp>
      <p:sp>
        <p:nvSpPr>
          <p:cNvPr id="10" name="Content Placeholder 5"/>
          <p:cNvSpPr>
            <a:spLocks noGrp="1"/>
          </p:cNvSpPr>
          <p:nvPr>
            <p:ph sz="quarter" idx="4"/>
          </p:nvPr>
        </p:nvSpPr>
        <p:spPr>
          <a:xfrm>
            <a:off x="4629150" y="2505075"/>
            <a:ext cx="4011930" cy="3684588"/>
          </a:xfrm>
        </p:spPr>
        <p:txBody>
          <a:bodyPr>
            <a:normAutofit lnSpcReduction="10000"/>
          </a:bodyPr>
          <a:lstStyle/>
          <a:p>
            <a:r>
              <a:rPr lang="en-US" dirty="0" smtClean="0"/>
              <a:t>Employment Agencies</a:t>
            </a:r>
          </a:p>
          <a:p>
            <a:r>
              <a:rPr lang="en-US" dirty="0" smtClean="0"/>
              <a:t>Job Fairs</a:t>
            </a:r>
          </a:p>
          <a:p>
            <a:r>
              <a:rPr lang="en-US" dirty="0" smtClean="0"/>
              <a:t>Unions, prof. organizations</a:t>
            </a:r>
          </a:p>
          <a:p>
            <a:r>
              <a:rPr lang="en-US" dirty="0" smtClean="0"/>
              <a:t>Colleges/Schools</a:t>
            </a:r>
          </a:p>
          <a:p>
            <a:r>
              <a:rPr lang="en-US" dirty="0" smtClean="0"/>
              <a:t>Former employees</a:t>
            </a:r>
          </a:p>
          <a:p>
            <a:r>
              <a:rPr lang="en-US" dirty="0" smtClean="0"/>
              <a:t>Resume database</a:t>
            </a:r>
          </a:p>
          <a:p>
            <a:r>
              <a:rPr lang="en-US" dirty="0" smtClean="0"/>
              <a:t>Newspaper, radio, etc.</a:t>
            </a:r>
          </a:p>
          <a:p>
            <a:r>
              <a:rPr lang="en-US" dirty="0" smtClean="0"/>
              <a:t>Online</a:t>
            </a:r>
          </a:p>
          <a:p>
            <a:r>
              <a:rPr lang="en-US" dirty="0" smtClean="0"/>
              <a:t>Etc.</a:t>
            </a:r>
          </a:p>
        </p:txBody>
      </p:sp>
    </p:spTree>
    <p:extLst>
      <p:ext uri="{BB962C8B-B14F-4D97-AF65-F5344CB8AC3E}">
        <p14:creationId xmlns:p14="http://schemas.microsoft.com/office/powerpoint/2010/main" val="720806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STEP </a:t>
            </a:r>
            <a:r>
              <a:rPr lang="en-US" altLang="en-US" dirty="0" smtClean="0"/>
              <a:t>4 </a:t>
            </a:r>
            <a:r>
              <a:rPr lang="en-US" altLang="en-US" dirty="0"/>
              <a:t>| </a:t>
            </a:r>
            <a:r>
              <a:rPr lang="en-US" altLang="en-US" dirty="0" smtClean="0"/>
              <a:t>SCREENING</a:t>
            </a:r>
            <a:endParaRPr lang="en-US" dirty="0"/>
          </a:p>
        </p:txBody>
      </p:sp>
      <p:sp>
        <p:nvSpPr>
          <p:cNvPr id="4" name="Content Placeholder 3"/>
          <p:cNvSpPr>
            <a:spLocks noGrp="1"/>
          </p:cNvSpPr>
          <p:nvPr>
            <p:ph sz="half" idx="2"/>
          </p:nvPr>
        </p:nvSpPr>
        <p:spPr>
          <a:xfrm>
            <a:off x="629841" y="1856014"/>
            <a:ext cx="7507229" cy="4333649"/>
          </a:xfrm>
        </p:spPr>
        <p:txBody>
          <a:bodyPr>
            <a:normAutofit fontScale="62500" lnSpcReduction="20000"/>
          </a:bodyPr>
          <a:lstStyle/>
          <a:p>
            <a:r>
              <a:rPr lang="en-US" dirty="0" smtClean="0"/>
              <a:t>Candidates have applied</a:t>
            </a:r>
          </a:p>
          <a:p>
            <a:r>
              <a:rPr lang="en-US" dirty="0" smtClean="0"/>
              <a:t>Initial Screening</a:t>
            </a:r>
          </a:p>
          <a:p>
            <a:pPr lvl="1"/>
            <a:r>
              <a:rPr lang="en-US" dirty="0" smtClean="0"/>
              <a:t>Automated if using applicant tracking system</a:t>
            </a:r>
          </a:p>
          <a:p>
            <a:pPr lvl="1"/>
            <a:r>
              <a:rPr lang="en-US" dirty="0" smtClean="0"/>
              <a:t>Can use database management technique if large pool of candidates</a:t>
            </a:r>
          </a:p>
          <a:p>
            <a:pPr lvl="1"/>
            <a:r>
              <a:rPr lang="en-US" dirty="0" smtClean="0"/>
              <a:t>Determine criteria to be used to screen (minimum requirements, preferred requirements)</a:t>
            </a:r>
          </a:p>
          <a:p>
            <a:pPr lvl="1"/>
            <a:r>
              <a:rPr lang="en-US" dirty="0" smtClean="0"/>
              <a:t>Helps you identify who you need to focus on for the next step</a:t>
            </a:r>
          </a:p>
          <a:p>
            <a:r>
              <a:rPr lang="en-US" dirty="0" smtClean="0"/>
              <a:t>Phone screening</a:t>
            </a:r>
          </a:p>
          <a:p>
            <a:pPr marL="822960" lvl="2">
              <a:spcBef>
                <a:spcPts val="1200"/>
              </a:spcBef>
            </a:pPr>
            <a:r>
              <a:rPr lang="en-US" altLang="en-US" sz="2500" dirty="0"/>
              <a:t>Confirm skills, experience, and </a:t>
            </a:r>
            <a:r>
              <a:rPr lang="en-US" altLang="en-US" sz="2500" dirty="0" smtClean="0"/>
              <a:t>education</a:t>
            </a:r>
            <a:endParaRPr lang="en-US" altLang="en-US" sz="2500" dirty="0"/>
          </a:p>
          <a:p>
            <a:pPr marL="822960" lvl="2">
              <a:spcBef>
                <a:spcPts val="1200"/>
              </a:spcBef>
            </a:pPr>
            <a:r>
              <a:rPr lang="en-US" altLang="en-US" sz="2500" dirty="0"/>
              <a:t>Check for phone skills if position requires phone </a:t>
            </a:r>
            <a:r>
              <a:rPr lang="en-US" altLang="en-US" sz="2500" dirty="0" smtClean="0"/>
              <a:t>work</a:t>
            </a:r>
            <a:endParaRPr lang="en-US" altLang="en-US" sz="2500" dirty="0"/>
          </a:p>
          <a:p>
            <a:pPr marL="822960" lvl="2">
              <a:spcBef>
                <a:spcPts val="1200"/>
              </a:spcBef>
            </a:pPr>
            <a:r>
              <a:rPr lang="en-US" altLang="en-US" sz="2500" dirty="0"/>
              <a:t>Visualize the person while talking; consider whether they can communicate information and ideas sufficiently to meet job </a:t>
            </a:r>
            <a:r>
              <a:rPr lang="en-US" altLang="en-US" sz="2500" dirty="0" smtClean="0"/>
              <a:t>requirements</a:t>
            </a:r>
            <a:endParaRPr lang="en-US" altLang="en-US" sz="2500" dirty="0"/>
          </a:p>
          <a:p>
            <a:pPr marL="822960" lvl="2">
              <a:spcBef>
                <a:spcPts val="1200"/>
              </a:spcBef>
            </a:pPr>
            <a:r>
              <a:rPr lang="en-US" altLang="en-US" sz="2500" dirty="0"/>
              <a:t>Listen for level of enthusiasm, any hesitancy, or sensitive </a:t>
            </a:r>
            <a:r>
              <a:rPr lang="en-US" altLang="en-US" sz="2500" dirty="0" smtClean="0"/>
              <a:t>areas</a:t>
            </a:r>
          </a:p>
          <a:p>
            <a:pPr marL="822960" lvl="2">
              <a:spcBef>
                <a:spcPts val="1200"/>
              </a:spcBef>
            </a:pPr>
            <a:r>
              <a:rPr lang="en-US" altLang="en-US" sz="2500" dirty="0" smtClean="0"/>
              <a:t>Ask </a:t>
            </a:r>
            <a:r>
              <a:rPr lang="en-US" altLang="en-US" sz="2500" dirty="0"/>
              <a:t>about current status of job search</a:t>
            </a:r>
          </a:p>
          <a:p>
            <a:pPr marL="822960" lvl="2">
              <a:spcBef>
                <a:spcPts val="1200"/>
              </a:spcBef>
            </a:pPr>
            <a:r>
              <a:rPr lang="en-US" altLang="en-US" sz="2500" dirty="0"/>
              <a:t>Ask what questions s/he has</a:t>
            </a:r>
          </a:p>
          <a:p>
            <a:pPr marL="594360" lvl="2" indent="0">
              <a:spcBef>
                <a:spcPts val="1200"/>
              </a:spcBef>
              <a:buNone/>
            </a:pPr>
            <a:endParaRPr lang="en-US" altLang="en-US" dirty="0"/>
          </a:p>
          <a:p>
            <a:pPr lvl="2"/>
            <a:endParaRPr lang="en-US" dirty="0" smtClean="0"/>
          </a:p>
          <a:p>
            <a:pPr lvl="1"/>
            <a:endParaRPr lang="en-US" dirty="0" smtClean="0"/>
          </a:p>
        </p:txBody>
      </p:sp>
    </p:spTree>
    <p:extLst>
      <p:ext uri="{BB962C8B-B14F-4D97-AF65-F5344CB8AC3E}">
        <p14:creationId xmlns:p14="http://schemas.microsoft.com/office/powerpoint/2010/main" val="132635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 SHARE WITH HIRING MANAGER</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456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 INTERVIEW</a:t>
            </a:r>
            <a:endParaRPr lang="en-US" dirty="0"/>
          </a:p>
        </p:txBody>
      </p:sp>
      <p:sp>
        <p:nvSpPr>
          <p:cNvPr id="3" name="Content Placeholder 2"/>
          <p:cNvSpPr>
            <a:spLocks noGrp="1"/>
          </p:cNvSpPr>
          <p:nvPr>
            <p:ph idx="1"/>
          </p:nvPr>
        </p:nvSpPr>
        <p:spPr/>
        <p:txBody>
          <a:bodyPr>
            <a:normAutofit fontScale="92500"/>
          </a:bodyPr>
          <a:lstStyle/>
          <a:p>
            <a:r>
              <a:rPr lang="en-US" dirty="0" smtClean="0"/>
              <a:t>Be prepared with pre-established questions</a:t>
            </a:r>
          </a:p>
          <a:p>
            <a:r>
              <a:rPr lang="en-US" dirty="0" smtClean="0"/>
              <a:t>Coordinate interview if more than one interviewer</a:t>
            </a:r>
          </a:p>
          <a:p>
            <a:r>
              <a:rPr lang="en-US" dirty="0" smtClean="0"/>
              <a:t>Build rapport with candidate</a:t>
            </a:r>
          </a:p>
          <a:p>
            <a:r>
              <a:rPr lang="en-US" dirty="0" smtClean="0"/>
              <a:t>Ask open-ended questions</a:t>
            </a:r>
          </a:p>
          <a:p>
            <a:pPr lvl="1"/>
            <a:r>
              <a:rPr lang="en-US" dirty="0" smtClean="0"/>
              <a:t>Verify employment history</a:t>
            </a:r>
          </a:p>
          <a:p>
            <a:pPr lvl="1"/>
            <a:r>
              <a:rPr lang="en-US" dirty="0" smtClean="0"/>
              <a:t>Clarify any concerns with resume/application, gaps in employment, etc.</a:t>
            </a:r>
          </a:p>
          <a:p>
            <a:r>
              <a:rPr lang="en-US" dirty="0" smtClean="0"/>
              <a:t>Ask additional questions to clarify a response</a:t>
            </a:r>
          </a:p>
          <a:p>
            <a:r>
              <a:rPr lang="en-US" dirty="0" smtClean="0"/>
              <a:t>Be an active listener</a:t>
            </a:r>
          </a:p>
          <a:p>
            <a:r>
              <a:rPr lang="en-US" dirty="0" smtClean="0"/>
              <a:t>Check for the non-verbal signs</a:t>
            </a:r>
          </a:p>
          <a:p>
            <a:r>
              <a:rPr lang="en-US" dirty="0" smtClean="0"/>
              <a:t>Take notes</a:t>
            </a:r>
          </a:p>
          <a:p>
            <a:r>
              <a:rPr lang="en-US" dirty="0" smtClean="0"/>
              <a:t>Ask candidate if they have questions and explain the next steps</a:t>
            </a:r>
            <a:endParaRPr lang="en-US" dirty="0"/>
          </a:p>
        </p:txBody>
      </p:sp>
    </p:spTree>
    <p:extLst>
      <p:ext uri="{BB962C8B-B14F-4D97-AF65-F5344CB8AC3E}">
        <p14:creationId xmlns:p14="http://schemas.microsoft.com/office/powerpoint/2010/main" val="205580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pPr>
              <a:defRPr/>
            </a:pPr>
            <a:r>
              <a:rPr lang="en-US" altLang="en-US" dirty="0" smtClean="0"/>
              <a:t>No</a:t>
            </a:r>
            <a:r>
              <a:rPr lang="en-US" altLang="en-US" sz="4000" dirty="0" smtClean="0"/>
              <a:t>n-Discriminatory Considerations</a:t>
            </a:r>
          </a:p>
        </p:txBody>
      </p:sp>
      <p:pic>
        <p:nvPicPr>
          <p:cNvPr id="40965" name="Picture 6" descr="Diversity-Initiatives-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994" y="1546289"/>
            <a:ext cx="4166012" cy="492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680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pPr>
              <a:defRPr/>
            </a:pPr>
            <a:r>
              <a:rPr lang="en-US" altLang="en-US" smtClean="0"/>
              <a:t>Types of Interviews</a:t>
            </a:r>
          </a:p>
        </p:txBody>
      </p:sp>
      <p:grpSp>
        <p:nvGrpSpPr>
          <p:cNvPr id="5" name="Group 4"/>
          <p:cNvGrpSpPr>
            <a:grpSpLocks/>
          </p:cNvGrpSpPr>
          <p:nvPr/>
        </p:nvGrpSpPr>
        <p:grpSpPr bwMode="auto">
          <a:xfrm>
            <a:off x="628650" y="1835592"/>
            <a:ext cx="6096000" cy="719138"/>
            <a:chOff x="1524000" y="2003589"/>
            <a:chExt cx="6096000" cy="719280"/>
          </a:xfrm>
        </p:grpSpPr>
        <p:sp>
          <p:nvSpPr>
            <p:cNvPr id="6" name="Rectangle 5"/>
            <p:cNvSpPr/>
            <p:nvPr/>
          </p:nvSpPr>
          <p:spPr>
            <a:xfrm>
              <a:off x="1524000" y="2269269"/>
              <a:ext cx="609600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828800" y="2003589"/>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dirty="0">
                  <a:latin typeface="Arial" charset="0"/>
                </a:rPr>
                <a:t>Individuals</a:t>
              </a:r>
              <a:endParaRPr lang="en-US" dirty="0"/>
            </a:p>
          </p:txBody>
        </p:sp>
      </p:grpSp>
      <p:grpSp>
        <p:nvGrpSpPr>
          <p:cNvPr id="8" name="Group 7"/>
          <p:cNvGrpSpPr>
            <a:grpSpLocks/>
          </p:cNvGrpSpPr>
          <p:nvPr/>
        </p:nvGrpSpPr>
        <p:grpSpPr bwMode="auto">
          <a:xfrm>
            <a:off x="628650" y="2651567"/>
            <a:ext cx="6096000" cy="720725"/>
            <a:chOff x="1524000" y="2820069"/>
            <a:chExt cx="6096000" cy="719280"/>
          </a:xfrm>
        </p:grpSpPr>
        <p:sp>
          <p:nvSpPr>
            <p:cNvPr id="9" name="Rectangle 8"/>
            <p:cNvSpPr/>
            <p:nvPr/>
          </p:nvSpPr>
          <p:spPr>
            <a:xfrm>
              <a:off x="1524000" y="3085749"/>
              <a:ext cx="609600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828800" y="2820069"/>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dirty="0">
                  <a:latin typeface="Arial" charset="0"/>
                </a:rPr>
                <a:t>Individuals Sequentially</a:t>
              </a:r>
              <a:endParaRPr lang="en-US" dirty="0"/>
            </a:p>
          </p:txBody>
        </p:sp>
      </p:grpSp>
      <p:grpSp>
        <p:nvGrpSpPr>
          <p:cNvPr id="11" name="Group 10"/>
          <p:cNvGrpSpPr>
            <a:grpSpLocks/>
          </p:cNvGrpSpPr>
          <p:nvPr/>
        </p:nvGrpSpPr>
        <p:grpSpPr bwMode="auto">
          <a:xfrm>
            <a:off x="628650" y="3469130"/>
            <a:ext cx="6096000" cy="1257300"/>
            <a:chOff x="1524000" y="3636549"/>
            <a:chExt cx="6096000" cy="1257930"/>
          </a:xfrm>
        </p:grpSpPr>
        <p:sp>
          <p:nvSpPr>
            <p:cNvPr id="12" name="Freeform 11"/>
            <p:cNvSpPr/>
            <p:nvPr/>
          </p:nvSpPr>
          <p:spPr>
            <a:xfrm>
              <a:off x="1524000" y="3902229"/>
              <a:ext cx="6096000" cy="992250"/>
            </a:xfrm>
            <a:custGeom>
              <a:avLst/>
              <a:gdLst>
                <a:gd name="connsiteX0" fmla="*/ 0 w 6096000"/>
                <a:gd name="connsiteY0" fmla="*/ 0 h 992250"/>
                <a:gd name="connsiteX1" fmla="*/ 6096000 w 6096000"/>
                <a:gd name="connsiteY1" fmla="*/ 0 h 992250"/>
                <a:gd name="connsiteX2" fmla="*/ 6096000 w 6096000"/>
                <a:gd name="connsiteY2" fmla="*/ 992250 h 992250"/>
                <a:gd name="connsiteX3" fmla="*/ 0 w 6096000"/>
                <a:gd name="connsiteY3" fmla="*/ 992250 h 992250"/>
                <a:gd name="connsiteX4" fmla="*/ 0 w 6096000"/>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92250">
                  <a:moveTo>
                    <a:pt x="0" y="0"/>
                  </a:moveTo>
                  <a:lnTo>
                    <a:pt x="6096000" y="0"/>
                  </a:lnTo>
                  <a:lnTo>
                    <a:pt x="6096000" y="992250"/>
                  </a:lnTo>
                  <a:lnTo>
                    <a:pt x="0" y="99225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74904" rIns="473117" bIns="128016" spcCol="1270"/>
            <a:lstStyle/>
            <a:p>
              <a:pPr marL="171450" lvl="1" indent="-171450" defTabSz="800100" eaLnBrk="1" hangingPunct="1">
                <a:lnSpc>
                  <a:spcPct val="90000"/>
                </a:lnSpc>
                <a:spcAft>
                  <a:spcPct val="15000"/>
                </a:spcAft>
                <a:buFontTx/>
                <a:buChar char="••"/>
                <a:defRPr/>
              </a:pPr>
              <a:r>
                <a:rPr lang="en-US" dirty="0">
                  <a:latin typeface="Arial" charset="0"/>
                </a:rPr>
                <a:t>Several interviewers meet with the candidate at the same time</a:t>
              </a:r>
              <a:endParaRPr lang="en-US" dirty="0"/>
            </a:p>
          </p:txBody>
        </p:sp>
        <p:sp>
          <p:nvSpPr>
            <p:cNvPr id="13" name="Freeform 12"/>
            <p:cNvSpPr/>
            <p:nvPr/>
          </p:nvSpPr>
          <p:spPr>
            <a:xfrm>
              <a:off x="1828800" y="3636549"/>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dirty="0">
                  <a:latin typeface="Arial" charset="0"/>
                </a:rPr>
                <a:t>Panel Interview</a:t>
              </a:r>
              <a:endParaRPr lang="en-US" dirty="0"/>
            </a:p>
          </p:txBody>
        </p:sp>
      </p:grpSp>
      <p:grpSp>
        <p:nvGrpSpPr>
          <p:cNvPr id="14" name="Group 13"/>
          <p:cNvGrpSpPr>
            <a:grpSpLocks/>
          </p:cNvGrpSpPr>
          <p:nvPr/>
        </p:nvGrpSpPr>
        <p:grpSpPr bwMode="auto">
          <a:xfrm>
            <a:off x="628650" y="4823267"/>
            <a:ext cx="6096000" cy="1031875"/>
            <a:chOff x="1524000" y="4991679"/>
            <a:chExt cx="6096000" cy="1031131"/>
          </a:xfrm>
        </p:grpSpPr>
        <p:sp>
          <p:nvSpPr>
            <p:cNvPr id="15" name="Freeform 14"/>
            <p:cNvSpPr/>
            <p:nvPr/>
          </p:nvSpPr>
          <p:spPr>
            <a:xfrm>
              <a:off x="1524000" y="5257360"/>
              <a:ext cx="6096000" cy="765450"/>
            </a:xfrm>
            <a:custGeom>
              <a:avLst/>
              <a:gdLst>
                <a:gd name="connsiteX0" fmla="*/ 0 w 6096000"/>
                <a:gd name="connsiteY0" fmla="*/ 0 h 765450"/>
                <a:gd name="connsiteX1" fmla="*/ 6096000 w 6096000"/>
                <a:gd name="connsiteY1" fmla="*/ 0 h 765450"/>
                <a:gd name="connsiteX2" fmla="*/ 6096000 w 6096000"/>
                <a:gd name="connsiteY2" fmla="*/ 765450 h 765450"/>
                <a:gd name="connsiteX3" fmla="*/ 0 w 6096000"/>
                <a:gd name="connsiteY3" fmla="*/ 765450 h 765450"/>
                <a:gd name="connsiteX4" fmla="*/ 0 w 6096000"/>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65450">
                  <a:moveTo>
                    <a:pt x="0" y="0"/>
                  </a:moveTo>
                  <a:lnTo>
                    <a:pt x="6096000" y="0"/>
                  </a:lnTo>
                  <a:lnTo>
                    <a:pt x="6096000" y="765450"/>
                  </a:lnTo>
                  <a:lnTo>
                    <a:pt x="0" y="76545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74904" rIns="473117" bIns="128016" spcCol="1270"/>
            <a:lstStyle/>
            <a:p>
              <a:pPr marL="171450" lvl="1" indent="-171450" defTabSz="800100" eaLnBrk="1" hangingPunct="1">
                <a:lnSpc>
                  <a:spcPct val="90000"/>
                </a:lnSpc>
                <a:spcAft>
                  <a:spcPct val="15000"/>
                </a:spcAft>
                <a:buFontTx/>
                <a:buChar char="••"/>
                <a:defRPr/>
              </a:pPr>
              <a:r>
                <a:rPr lang="en-US" dirty="0">
                  <a:latin typeface="Arial" charset="0"/>
                </a:rPr>
                <a:t>Applicants are interviewed by the team members</a:t>
              </a:r>
              <a:endParaRPr lang="en-US" dirty="0"/>
            </a:p>
          </p:txBody>
        </p:sp>
        <p:sp>
          <p:nvSpPr>
            <p:cNvPr id="16" name="Freeform 15"/>
            <p:cNvSpPr/>
            <p:nvPr/>
          </p:nvSpPr>
          <p:spPr>
            <a:xfrm>
              <a:off x="1828800" y="4991679"/>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dirty="0">
                  <a:latin typeface="Arial" charset="0"/>
                </a:rPr>
                <a:t>Team Interview</a:t>
              </a:r>
              <a:endParaRPr lang="en-US" dirty="0"/>
            </a:p>
          </p:txBody>
        </p:sp>
      </p:grpSp>
      <p:pic>
        <p:nvPicPr>
          <p:cNvPr id="50180" name="Picture 6" descr="5806462-panel-of-business-people-sitting-at-table-in-meeting-room-conducting-job-interview-looking-at-doc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040" y="1556795"/>
            <a:ext cx="3146425" cy="21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091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a:defRPr/>
            </a:pPr>
            <a:r>
              <a:rPr lang="en-US" altLang="en-US" dirty="0" smtClean="0"/>
              <a:t>Interview Biases</a:t>
            </a:r>
          </a:p>
        </p:txBody>
      </p:sp>
      <p:graphicFrame>
        <p:nvGraphicFramePr>
          <p:cNvPr id="5" name="Diagram 4"/>
          <p:cNvGraphicFramePr/>
          <p:nvPr>
            <p:extLst/>
          </p:nvPr>
        </p:nvGraphicFramePr>
        <p:xfrm>
          <a:off x="628650" y="1428898"/>
          <a:ext cx="7058690" cy="486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300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57225" y="762000"/>
            <a:ext cx="7864475" cy="990600"/>
          </a:xfrm>
        </p:spPr>
        <p:txBody>
          <a:bodyPr/>
          <a:lstStyle/>
          <a:p>
            <a:r>
              <a:rPr lang="en-US" altLang="en-US" dirty="0"/>
              <a:t>STEP 7 | PREEMPLOYMENT TESTS</a:t>
            </a:r>
            <a:endParaRPr lang="en-US" altLang="en-US" dirty="0" smtClean="0"/>
          </a:p>
        </p:txBody>
      </p:sp>
      <p:grpSp>
        <p:nvGrpSpPr>
          <p:cNvPr id="10" name="Group 9"/>
          <p:cNvGrpSpPr>
            <a:grpSpLocks/>
          </p:cNvGrpSpPr>
          <p:nvPr/>
        </p:nvGrpSpPr>
        <p:grpSpPr bwMode="auto">
          <a:xfrm>
            <a:off x="1466131" y="2379803"/>
            <a:ext cx="6190522" cy="1328738"/>
            <a:chOff x="1524000" y="2038577"/>
            <a:chExt cx="6190522" cy="1327815"/>
          </a:xfrm>
        </p:grpSpPr>
        <p:sp>
          <p:nvSpPr>
            <p:cNvPr id="3" name="Freeform 2"/>
            <p:cNvSpPr/>
            <p:nvPr/>
          </p:nvSpPr>
          <p:spPr>
            <a:xfrm>
              <a:off x="1524000" y="2319017"/>
              <a:ext cx="6190522" cy="1047375"/>
            </a:xfrm>
            <a:custGeom>
              <a:avLst/>
              <a:gdLst>
                <a:gd name="connsiteX0" fmla="*/ 0 w 6096000"/>
                <a:gd name="connsiteY0" fmla="*/ 0 h 1047375"/>
                <a:gd name="connsiteX1" fmla="*/ 6096000 w 6096000"/>
                <a:gd name="connsiteY1" fmla="*/ 0 h 1047375"/>
                <a:gd name="connsiteX2" fmla="*/ 6096000 w 6096000"/>
                <a:gd name="connsiteY2" fmla="*/ 1047375 h 1047375"/>
                <a:gd name="connsiteX3" fmla="*/ 0 w 6096000"/>
                <a:gd name="connsiteY3" fmla="*/ 1047375 h 1047375"/>
                <a:gd name="connsiteX4" fmla="*/ 0 w 6096000"/>
                <a:gd name="connsiteY4" fmla="*/ 0 h 10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47375">
                  <a:moveTo>
                    <a:pt x="0" y="0"/>
                  </a:moveTo>
                  <a:lnTo>
                    <a:pt x="6096000" y="0"/>
                  </a:lnTo>
                  <a:lnTo>
                    <a:pt x="6096000" y="1047375"/>
                  </a:lnTo>
                  <a:lnTo>
                    <a:pt x="0" y="1047375"/>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95732" rIns="473117" bIns="135128" spcCol="1270"/>
            <a:lstStyle/>
            <a:p>
              <a:pPr marL="171450" lvl="1" indent="-171450" defTabSz="844550" eaLnBrk="1" hangingPunct="1">
                <a:lnSpc>
                  <a:spcPct val="90000"/>
                </a:lnSpc>
                <a:spcAft>
                  <a:spcPct val="15000"/>
                </a:spcAft>
                <a:buFontTx/>
                <a:buChar char="••"/>
                <a:defRPr/>
              </a:pPr>
              <a:r>
                <a:rPr lang="en-US" sz="1900" dirty="0" smtClean="0">
                  <a:latin typeface="Arial" charset="0"/>
                </a:rPr>
                <a:t>Perform </a:t>
              </a:r>
              <a:r>
                <a:rPr lang="en-US" sz="1900" dirty="0">
                  <a:latin typeface="Arial" charset="0"/>
                </a:rPr>
                <a:t>a simulated task that is a specified part of the target </a:t>
              </a:r>
              <a:r>
                <a:rPr lang="en-US" sz="1900" dirty="0" smtClean="0">
                  <a:latin typeface="Arial" charset="0"/>
                </a:rPr>
                <a:t>job. Ex. Create a spreadsheet</a:t>
              </a:r>
              <a:endParaRPr lang="en-US" sz="1900" dirty="0"/>
            </a:p>
          </p:txBody>
        </p:sp>
        <p:sp>
          <p:nvSpPr>
            <p:cNvPr id="5" name="Freeform 4"/>
            <p:cNvSpPr/>
            <p:nvPr/>
          </p:nvSpPr>
          <p:spPr>
            <a:xfrm>
              <a:off x="1828800" y="2038577"/>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8670" tIns="27380" rIns="188670" bIns="27380" spcCol="1270" anchor="ctr"/>
            <a:lstStyle/>
            <a:p>
              <a:pPr defTabSz="844550" eaLnBrk="1" hangingPunct="1">
                <a:lnSpc>
                  <a:spcPct val="90000"/>
                </a:lnSpc>
                <a:spcAft>
                  <a:spcPct val="35000"/>
                </a:spcAft>
                <a:defRPr/>
              </a:pPr>
              <a:r>
                <a:rPr lang="en-US" sz="1900" b="1" dirty="0">
                  <a:latin typeface="Trebuchet MS" pitchFamily="34" charset="0"/>
                </a:rPr>
                <a:t>Work Sample Tests</a:t>
              </a:r>
              <a:endParaRPr lang="en-US" sz="1900" dirty="0"/>
            </a:p>
          </p:txBody>
        </p:sp>
      </p:grpSp>
      <p:grpSp>
        <p:nvGrpSpPr>
          <p:cNvPr id="11" name="Group 10"/>
          <p:cNvGrpSpPr>
            <a:grpSpLocks/>
          </p:cNvGrpSpPr>
          <p:nvPr/>
        </p:nvGrpSpPr>
        <p:grpSpPr bwMode="auto">
          <a:xfrm>
            <a:off x="1466131" y="3810141"/>
            <a:ext cx="6096000" cy="1089025"/>
            <a:chOff x="1524000" y="3468992"/>
            <a:chExt cx="6096000" cy="1088415"/>
          </a:xfrm>
        </p:grpSpPr>
        <p:sp>
          <p:nvSpPr>
            <p:cNvPr id="6" name="Freeform 5"/>
            <p:cNvSpPr/>
            <p:nvPr/>
          </p:nvSpPr>
          <p:spPr>
            <a:xfrm>
              <a:off x="1524000" y="3749432"/>
              <a:ext cx="6096000" cy="807975"/>
            </a:xfrm>
            <a:custGeom>
              <a:avLst/>
              <a:gdLst>
                <a:gd name="connsiteX0" fmla="*/ 0 w 6096000"/>
                <a:gd name="connsiteY0" fmla="*/ 0 h 807975"/>
                <a:gd name="connsiteX1" fmla="*/ 6096000 w 6096000"/>
                <a:gd name="connsiteY1" fmla="*/ 0 h 807975"/>
                <a:gd name="connsiteX2" fmla="*/ 6096000 w 6096000"/>
                <a:gd name="connsiteY2" fmla="*/ 807975 h 807975"/>
                <a:gd name="connsiteX3" fmla="*/ 0 w 6096000"/>
                <a:gd name="connsiteY3" fmla="*/ 807975 h 807975"/>
                <a:gd name="connsiteX4" fmla="*/ 0 w 6096000"/>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7975">
                  <a:moveTo>
                    <a:pt x="0" y="0"/>
                  </a:moveTo>
                  <a:lnTo>
                    <a:pt x="6096000" y="0"/>
                  </a:lnTo>
                  <a:lnTo>
                    <a:pt x="6096000" y="807975"/>
                  </a:lnTo>
                  <a:lnTo>
                    <a:pt x="0" y="807975"/>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95732" rIns="473117" bIns="135128" spcCol="1270"/>
            <a:lstStyle/>
            <a:p>
              <a:pPr marL="171450" lvl="1" indent="-171450" defTabSz="844550" eaLnBrk="1" hangingPunct="1">
                <a:lnSpc>
                  <a:spcPct val="90000"/>
                </a:lnSpc>
                <a:spcAft>
                  <a:spcPct val="15000"/>
                </a:spcAft>
                <a:buFontTx/>
                <a:buChar char="••"/>
                <a:defRPr/>
              </a:pPr>
              <a:r>
                <a:rPr lang="en-US" sz="1900" dirty="0">
                  <a:latin typeface="Arial" charset="0"/>
                </a:rPr>
                <a:t>Measure a person’s judgment in work settings</a:t>
              </a:r>
              <a:endParaRPr lang="en-US" sz="1900" dirty="0"/>
            </a:p>
          </p:txBody>
        </p:sp>
        <p:sp>
          <p:nvSpPr>
            <p:cNvPr id="7" name="Freeform 6"/>
            <p:cNvSpPr/>
            <p:nvPr/>
          </p:nvSpPr>
          <p:spPr>
            <a:xfrm>
              <a:off x="1828800" y="3468992"/>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8670" tIns="27380" rIns="188670" bIns="27380" spcCol="1270" anchor="ctr"/>
            <a:lstStyle/>
            <a:p>
              <a:pPr defTabSz="844550" eaLnBrk="1" hangingPunct="1">
                <a:lnSpc>
                  <a:spcPct val="90000"/>
                </a:lnSpc>
                <a:spcAft>
                  <a:spcPct val="35000"/>
                </a:spcAft>
                <a:defRPr/>
              </a:pPr>
              <a:r>
                <a:rPr lang="en-US" sz="1900" b="1" dirty="0">
                  <a:latin typeface="Trebuchet MS" pitchFamily="34" charset="0"/>
                </a:rPr>
                <a:t>Situational Judgment Tests </a:t>
              </a:r>
              <a:endParaRPr lang="en-US" sz="1900" dirty="0"/>
            </a:p>
          </p:txBody>
        </p:sp>
      </p:grpSp>
      <p:grpSp>
        <p:nvGrpSpPr>
          <p:cNvPr id="12" name="Group 11"/>
          <p:cNvGrpSpPr>
            <a:grpSpLocks/>
          </p:cNvGrpSpPr>
          <p:nvPr/>
        </p:nvGrpSpPr>
        <p:grpSpPr bwMode="auto">
          <a:xfrm>
            <a:off x="1466131" y="5000766"/>
            <a:ext cx="6096000" cy="1328737"/>
            <a:chOff x="1524000" y="4660007"/>
            <a:chExt cx="6096000" cy="1327815"/>
          </a:xfrm>
        </p:grpSpPr>
        <p:sp>
          <p:nvSpPr>
            <p:cNvPr id="8" name="Freeform 7"/>
            <p:cNvSpPr/>
            <p:nvPr/>
          </p:nvSpPr>
          <p:spPr>
            <a:xfrm>
              <a:off x="1524000" y="4940447"/>
              <a:ext cx="6096000" cy="1047375"/>
            </a:xfrm>
            <a:custGeom>
              <a:avLst/>
              <a:gdLst>
                <a:gd name="connsiteX0" fmla="*/ 0 w 6096000"/>
                <a:gd name="connsiteY0" fmla="*/ 0 h 1047375"/>
                <a:gd name="connsiteX1" fmla="*/ 6096000 w 6096000"/>
                <a:gd name="connsiteY1" fmla="*/ 0 h 1047375"/>
                <a:gd name="connsiteX2" fmla="*/ 6096000 w 6096000"/>
                <a:gd name="connsiteY2" fmla="*/ 1047375 h 1047375"/>
                <a:gd name="connsiteX3" fmla="*/ 0 w 6096000"/>
                <a:gd name="connsiteY3" fmla="*/ 1047375 h 1047375"/>
                <a:gd name="connsiteX4" fmla="*/ 0 w 6096000"/>
                <a:gd name="connsiteY4" fmla="*/ 0 h 10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47375">
                  <a:moveTo>
                    <a:pt x="0" y="0"/>
                  </a:moveTo>
                  <a:lnTo>
                    <a:pt x="6096000" y="0"/>
                  </a:lnTo>
                  <a:lnTo>
                    <a:pt x="6096000" y="1047375"/>
                  </a:lnTo>
                  <a:lnTo>
                    <a:pt x="0" y="1047375"/>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95732" rIns="473117" bIns="135128" spcCol="1270"/>
            <a:lstStyle/>
            <a:p>
              <a:pPr marL="171450" lvl="1" indent="-171450" defTabSz="844550" eaLnBrk="1" hangingPunct="1">
                <a:lnSpc>
                  <a:spcPct val="90000"/>
                </a:lnSpc>
                <a:spcAft>
                  <a:spcPct val="15000"/>
                </a:spcAft>
                <a:buFontTx/>
                <a:buChar char="••"/>
                <a:defRPr/>
              </a:pPr>
              <a:r>
                <a:rPr lang="en-US" sz="1900">
                  <a:latin typeface="Arial" charset="0"/>
                </a:rPr>
                <a:t>Measure an individual’s thinking, memory, reasoning, verbal, and mathematical abilities</a:t>
              </a:r>
              <a:endParaRPr lang="en-US" sz="1900" dirty="0"/>
            </a:p>
          </p:txBody>
        </p:sp>
        <p:sp>
          <p:nvSpPr>
            <p:cNvPr id="9" name="Freeform 8"/>
            <p:cNvSpPr/>
            <p:nvPr/>
          </p:nvSpPr>
          <p:spPr>
            <a:xfrm>
              <a:off x="1828800" y="4660007"/>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8670" tIns="27380" rIns="188670" bIns="27380" spcCol="1270" anchor="ctr"/>
            <a:lstStyle/>
            <a:p>
              <a:pPr defTabSz="844550" eaLnBrk="1" hangingPunct="1">
                <a:lnSpc>
                  <a:spcPct val="90000"/>
                </a:lnSpc>
                <a:spcAft>
                  <a:spcPct val="35000"/>
                </a:spcAft>
                <a:defRPr/>
              </a:pPr>
              <a:r>
                <a:rPr lang="en-US" sz="1900" b="1" dirty="0">
                  <a:latin typeface="Trebuchet MS" pitchFamily="34" charset="0"/>
                </a:rPr>
                <a:t>Cognitive Ability Tests</a:t>
              </a:r>
              <a:endParaRPr lang="en-US" sz="1900" dirty="0"/>
            </a:p>
          </p:txBody>
        </p:sp>
      </p:grpSp>
    </p:spTree>
    <p:extLst>
      <p:ext uri="{BB962C8B-B14F-4D97-AF65-F5344CB8AC3E}">
        <p14:creationId xmlns:p14="http://schemas.microsoft.com/office/powerpoint/2010/main" val="407260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57225" y="762000"/>
            <a:ext cx="7864475" cy="990600"/>
          </a:xfrm>
        </p:spPr>
        <p:txBody>
          <a:bodyPr/>
          <a:lstStyle/>
          <a:p>
            <a:r>
              <a:rPr lang="en-US" altLang="en-US" smtClean="0"/>
              <a:t>Ability Tests</a:t>
            </a:r>
          </a:p>
        </p:txBody>
      </p:sp>
      <p:grpSp>
        <p:nvGrpSpPr>
          <p:cNvPr id="10" name="Group 9"/>
          <p:cNvGrpSpPr>
            <a:grpSpLocks/>
          </p:cNvGrpSpPr>
          <p:nvPr/>
        </p:nvGrpSpPr>
        <p:grpSpPr bwMode="auto">
          <a:xfrm>
            <a:off x="1524000" y="2028825"/>
            <a:ext cx="6096000" cy="1258888"/>
            <a:chOff x="1524000" y="2029104"/>
            <a:chExt cx="6096000" cy="1257930"/>
          </a:xfrm>
        </p:grpSpPr>
        <p:sp>
          <p:nvSpPr>
            <p:cNvPr id="3" name="Freeform 2"/>
            <p:cNvSpPr/>
            <p:nvPr/>
          </p:nvSpPr>
          <p:spPr>
            <a:xfrm>
              <a:off x="1524000" y="2294784"/>
              <a:ext cx="6096000" cy="992250"/>
            </a:xfrm>
            <a:custGeom>
              <a:avLst/>
              <a:gdLst>
                <a:gd name="connsiteX0" fmla="*/ 0 w 6096000"/>
                <a:gd name="connsiteY0" fmla="*/ 0 h 992250"/>
                <a:gd name="connsiteX1" fmla="*/ 6096000 w 6096000"/>
                <a:gd name="connsiteY1" fmla="*/ 0 h 992250"/>
                <a:gd name="connsiteX2" fmla="*/ 6096000 w 6096000"/>
                <a:gd name="connsiteY2" fmla="*/ 992250 h 992250"/>
                <a:gd name="connsiteX3" fmla="*/ 0 w 6096000"/>
                <a:gd name="connsiteY3" fmla="*/ 992250 h 992250"/>
                <a:gd name="connsiteX4" fmla="*/ 0 w 6096000"/>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92250">
                  <a:moveTo>
                    <a:pt x="0" y="0"/>
                  </a:moveTo>
                  <a:lnTo>
                    <a:pt x="6096000" y="0"/>
                  </a:lnTo>
                  <a:lnTo>
                    <a:pt x="6096000" y="992250"/>
                  </a:lnTo>
                  <a:lnTo>
                    <a:pt x="0" y="99225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74904" rIns="473117" bIns="128016" spcCol="1270"/>
            <a:lstStyle/>
            <a:p>
              <a:pPr marL="171450" lvl="1" indent="-171450" defTabSz="800100" eaLnBrk="1" hangingPunct="1">
                <a:lnSpc>
                  <a:spcPct val="90000"/>
                </a:lnSpc>
                <a:spcAft>
                  <a:spcPct val="15000"/>
                </a:spcAft>
                <a:buFontTx/>
                <a:buChar char="••"/>
                <a:defRPr/>
              </a:pPr>
              <a:r>
                <a:rPr lang="en-US">
                  <a:latin typeface="Arial" charset="0"/>
                </a:rPr>
                <a:t>Measure dexterity, hand–eye coordination, arm–hand steadiness, and other factors</a:t>
              </a:r>
              <a:endParaRPr lang="en-US" dirty="0"/>
            </a:p>
          </p:txBody>
        </p:sp>
        <p:sp>
          <p:nvSpPr>
            <p:cNvPr id="4" name="Freeform 3"/>
            <p:cNvSpPr/>
            <p:nvPr/>
          </p:nvSpPr>
          <p:spPr>
            <a:xfrm>
              <a:off x="1828800" y="2029104"/>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dirty="0">
                  <a:latin typeface="Trebuchet MS" pitchFamily="34" charset="0"/>
                </a:rPr>
                <a:t>Psychomotor Tests </a:t>
              </a:r>
              <a:endParaRPr lang="en-US" dirty="0"/>
            </a:p>
          </p:txBody>
        </p:sp>
      </p:grpSp>
      <p:grpSp>
        <p:nvGrpSpPr>
          <p:cNvPr id="11" name="Group 10"/>
          <p:cNvGrpSpPr>
            <a:grpSpLocks/>
          </p:cNvGrpSpPr>
          <p:nvPr/>
        </p:nvGrpSpPr>
        <p:grpSpPr bwMode="auto">
          <a:xfrm>
            <a:off x="1524000" y="3384550"/>
            <a:ext cx="6096000" cy="1257300"/>
            <a:chOff x="1524000" y="3384234"/>
            <a:chExt cx="6096000" cy="1257930"/>
          </a:xfrm>
        </p:grpSpPr>
        <p:sp>
          <p:nvSpPr>
            <p:cNvPr id="5" name="Freeform 4"/>
            <p:cNvSpPr/>
            <p:nvPr/>
          </p:nvSpPr>
          <p:spPr>
            <a:xfrm>
              <a:off x="1524000" y="3649914"/>
              <a:ext cx="6096000" cy="992250"/>
            </a:xfrm>
            <a:custGeom>
              <a:avLst/>
              <a:gdLst>
                <a:gd name="connsiteX0" fmla="*/ 0 w 6096000"/>
                <a:gd name="connsiteY0" fmla="*/ 0 h 992250"/>
                <a:gd name="connsiteX1" fmla="*/ 6096000 w 6096000"/>
                <a:gd name="connsiteY1" fmla="*/ 0 h 992250"/>
                <a:gd name="connsiteX2" fmla="*/ 6096000 w 6096000"/>
                <a:gd name="connsiteY2" fmla="*/ 992250 h 992250"/>
                <a:gd name="connsiteX3" fmla="*/ 0 w 6096000"/>
                <a:gd name="connsiteY3" fmla="*/ 992250 h 992250"/>
                <a:gd name="connsiteX4" fmla="*/ 0 w 6096000"/>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92250">
                  <a:moveTo>
                    <a:pt x="0" y="0"/>
                  </a:moveTo>
                  <a:lnTo>
                    <a:pt x="6096000" y="0"/>
                  </a:lnTo>
                  <a:lnTo>
                    <a:pt x="6096000" y="992250"/>
                  </a:lnTo>
                  <a:lnTo>
                    <a:pt x="0" y="99225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74904" rIns="473117" bIns="128016" spcCol="1270"/>
            <a:lstStyle/>
            <a:p>
              <a:pPr marL="171450" lvl="1" indent="-171450" defTabSz="800100" eaLnBrk="1" hangingPunct="1">
                <a:lnSpc>
                  <a:spcPct val="90000"/>
                </a:lnSpc>
                <a:spcAft>
                  <a:spcPct val="15000"/>
                </a:spcAft>
                <a:buFontTx/>
                <a:buChar char="••"/>
                <a:defRPr/>
              </a:pPr>
              <a:r>
                <a:rPr lang="en-US" dirty="0">
                  <a:latin typeface="Arial" charset="0"/>
                </a:rPr>
                <a:t>Measure an individual’s abilities such as strength, endurance, and muscular movement</a:t>
              </a:r>
              <a:endParaRPr lang="en-US" dirty="0"/>
            </a:p>
          </p:txBody>
        </p:sp>
        <p:sp>
          <p:nvSpPr>
            <p:cNvPr id="6" name="Freeform 5"/>
            <p:cNvSpPr/>
            <p:nvPr/>
          </p:nvSpPr>
          <p:spPr>
            <a:xfrm>
              <a:off x="1828800" y="3384234"/>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a:latin typeface="Trebuchet MS" pitchFamily="34" charset="0"/>
                </a:rPr>
                <a:t>Physical Ability Tests</a:t>
              </a:r>
              <a:endParaRPr lang="en-US" dirty="0"/>
            </a:p>
          </p:txBody>
        </p:sp>
      </p:grpSp>
      <p:grpSp>
        <p:nvGrpSpPr>
          <p:cNvPr id="12" name="Group 11"/>
          <p:cNvGrpSpPr>
            <a:grpSpLocks/>
          </p:cNvGrpSpPr>
          <p:nvPr/>
        </p:nvGrpSpPr>
        <p:grpSpPr bwMode="auto">
          <a:xfrm>
            <a:off x="1524000" y="4738688"/>
            <a:ext cx="6096000" cy="1258887"/>
            <a:chOff x="1524000" y="4739364"/>
            <a:chExt cx="6096000" cy="1257931"/>
          </a:xfrm>
        </p:grpSpPr>
        <p:sp>
          <p:nvSpPr>
            <p:cNvPr id="8" name="Freeform 7"/>
            <p:cNvSpPr/>
            <p:nvPr/>
          </p:nvSpPr>
          <p:spPr>
            <a:xfrm>
              <a:off x="1524000" y="5005045"/>
              <a:ext cx="6096000" cy="992250"/>
            </a:xfrm>
            <a:custGeom>
              <a:avLst/>
              <a:gdLst>
                <a:gd name="connsiteX0" fmla="*/ 0 w 6096000"/>
                <a:gd name="connsiteY0" fmla="*/ 0 h 992250"/>
                <a:gd name="connsiteX1" fmla="*/ 6096000 w 6096000"/>
                <a:gd name="connsiteY1" fmla="*/ 0 h 992250"/>
                <a:gd name="connsiteX2" fmla="*/ 6096000 w 6096000"/>
                <a:gd name="connsiteY2" fmla="*/ 992250 h 992250"/>
                <a:gd name="connsiteX3" fmla="*/ 0 w 6096000"/>
                <a:gd name="connsiteY3" fmla="*/ 992250 h 992250"/>
                <a:gd name="connsiteX4" fmla="*/ 0 w 6096000"/>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92250">
                  <a:moveTo>
                    <a:pt x="0" y="0"/>
                  </a:moveTo>
                  <a:lnTo>
                    <a:pt x="6096000" y="0"/>
                  </a:lnTo>
                  <a:lnTo>
                    <a:pt x="6096000" y="992250"/>
                  </a:lnTo>
                  <a:lnTo>
                    <a:pt x="0" y="99225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73117" tIns="374904" rIns="473117" bIns="128016" spcCol="1270"/>
            <a:lstStyle/>
            <a:p>
              <a:pPr marL="171450" lvl="1" indent="-171450" defTabSz="800100" eaLnBrk="1" hangingPunct="1">
                <a:lnSpc>
                  <a:spcPct val="90000"/>
                </a:lnSpc>
                <a:spcAft>
                  <a:spcPct val="15000"/>
                </a:spcAft>
                <a:buFontTx/>
                <a:buChar char="••"/>
                <a:defRPr/>
              </a:pPr>
              <a:r>
                <a:rPr lang="en-US" dirty="0">
                  <a:latin typeface="Arial" charset="0"/>
                </a:rPr>
                <a:t>Exercise composed of a series of evaluative tests used for selection and development</a:t>
              </a:r>
              <a:endParaRPr lang="en-US" dirty="0"/>
            </a:p>
          </p:txBody>
        </p:sp>
        <p:sp>
          <p:nvSpPr>
            <p:cNvPr id="9" name="Freeform 8"/>
            <p:cNvSpPr/>
            <p:nvPr/>
          </p:nvSpPr>
          <p:spPr>
            <a:xfrm>
              <a:off x="1828800" y="4739364"/>
              <a:ext cx="4267200"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7229" tIns="25939" rIns="187229" bIns="25939" spcCol="1270" anchor="ctr"/>
            <a:lstStyle/>
            <a:p>
              <a:pPr defTabSz="800100" eaLnBrk="1" hangingPunct="1">
                <a:lnSpc>
                  <a:spcPct val="90000"/>
                </a:lnSpc>
                <a:spcAft>
                  <a:spcPct val="35000"/>
                </a:spcAft>
                <a:defRPr/>
              </a:pPr>
              <a:r>
                <a:rPr lang="en-US" b="1">
                  <a:latin typeface="Trebuchet MS" pitchFamily="34" charset="0"/>
                </a:rPr>
                <a:t>Assessment Centers</a:t>
              </a:r>
              <a:endParaRPr lang="en-US" dirty="0"/>
            </a:p>
          </p:txBody>
        </p:sp>
      </p:grpSp>
    </p:spTree>
    <p:extLst>
      <p:ext uri="{BB962C8B-B14F-4D97-AF65-F5344CB8AC3E}">
        <p14:creationId xmlns:p14="http://schemas.microsoft.com/office/powerpoint/2010/main" val="118074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8 </a:t>
            </a:r>
            <a:r>
              <a:rPr lang="en-US" dirty="0" smtClean="0"/>
              <a:t>| SELECTION</a:t>
            </a:r>
            <a:endParaRPr lang="en-US" dirty="0"/>
          </a:p>
        </p:txBody>
      </p:sp>
      <p:graphicFrame>
        <p:nvGraphicFramePr>
          <p:cNvPr id="4" name="Content Placeholder 3"/>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882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CONSIDERATIONS</a:t>
            </a:r>
            <a:endParaRPr lang="en-US" dirty="0"/>
          </a:p>
        </p:txBody>
      </p:sp>
      <p:pic>
        <p:nvPicPr>
          <p:cNvPr id="4" name="Picture 3"/>
          <p:cNvPicPr>
            <a:picLocks noChangeAspect="1"/>
          </p:cNvPicPr>
          <p:nvPr/>
        </p:nvPicPr>
        <p:blipFill>
          <a:blip r:embed="rId2"/>
          <a:stretch>
            <a:fillRect/>
          </a:stretch>
        </p:blipFill>
        <p:spPr>
          <a:xfrm>
            <a:off x="476250" y="1825625"/>
            <a:ext cx="4038950" cy="2850127"/>
          </a:xfrm>
          <a:prstGeom prst="rect">
            <a:avLst/>
          </a:prstGeom>
        </p:spPr>
      </p:pic>
      <p:pic>
        <p:nvPicPr>
          <p:cNvPr id="6" name="Picture 5"/>
          <p:cNvPicPr>
            <a:picLocks noChangeAspect="1"/>
          </p:cNvPicPr>
          <p:nvPr/>
        </p:nvPicPr>
        <p:blipFill>
          <a:blip r:embed="rId3"/>
          <a:stretch>
            <a:fillRect/>
          </a:stretch>
        </p:blipFill>
        <p:spPr>
          <a:xfrm>
            <a:off x="4534251" y="1828800"/>
            <a:ext cx="4000149" cy="2836470"/>
          </a:xfrm>
          <a:prstGeom prst="rect">
            <a:avLst/>
          </a:prstGeom>
        </p:spPr>
      </p:pic>
    </p:spTree>
    <p:extLst>
      <p:ext uri="{BB962C8B-B14F-4D97-AF65-F5344CB8AC3E}">
        <p14:creationId xmlns:p14="http://schemas.microsoft.com/office/powerpoint/2010/main" val="817538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Policies</a:t>
            </a:r>
            <a:endParaRPr lang="en-US" dirty="0"/>
          </a:p>
        </p:txBody>
      </p:sp>
      <p:pic>
        <p:nvPicPr>
          <p:cNvPr id="4" name="Picture 3"/>
          <p:cNvPicPr>
            <a:picLocks noChangeAspect="1"/>
          </p:cNvPicPr>
          <p:nvPr/>
        </p:nvPicPr>
        <p:blipFill>
          <a:blip r:embed="rId2"/>
          <a:stretch>
            <a:fillRect/>
          </a:stretch>
        </p:blipFill>
        <p:spPr>
          <a:xfrm>
            <a:off x="464127" y="1417638"/>
            <a:ext cx="7604488" cy="4382059"/>
          </a:xfrm>
          <a:prstGeom prst="rect">
            <a:avLst/>
          </a:prstGeom>
        </p:spPr>
      </p:pic>
      <p:sp>
        <p:nvSpPr>
          <p:cNvPr id="5" name="TextBox 4"/>
          <p:cNvSpPr txBox="1"/>
          <p:nvPr/>
        </p:nvSpPr>
        <p:spPr>
          <a:xfrm>
            <a:off x="609600" y="6019800"/>
            <a:ext cx="8077200" cy="461665"/>
          </a:xfrm>
          <a:prstGeom prst="rect">
            <a:avLst/>
          </a:prstGeom>
          <a:noFill/>
        </p:spPr>
        <p:txBody>
          <a:bodyPr wrap="square" rtlCol="0">
            <a:spAutoFit/>
          </a:bodyPr>
          <a:lstStyle/>
          <a:p>
            <a:r>
              <a:rPr lang="en-US" sz="1200" dirty="0"/>
              <a:t>Source: </a:t>
            </a:r>
            <a:r>
              <a:rPr lang="en-US" sz="1200" dirty="0">
                <a:hlinkClick r:id="rId3"/>
              </a:rPr>
              <a:t>http://</a:t>
            </a:r>
            <a:r>
              <a:rPr lang="en-US" sz="1200" dirty="0" smtClean="0">
                <a:hlinkClick r:id="rId3"/>
              </a:rPr>
              <a:t>www.slideshare.net/shrm/social-networkingwebsitesrecruitingselectingjobcandidatesshrm2013final</a:t>
            </a:r>
            <a:endParaRPr lang="en-US" sz="1200" dirty="0" smtClean="0"/>
          </a:p>
          <a:p>
            <a:endParaRPr lang="en-US" sz="1200" dirty="0"/>
          </a:p>
        </p:txBody>
      </p:sp>
    </p:spTree>
    <p:extLst>
      <p:ext uri="{BB962C8B-B14F-4D97-AF65-F5344CB8AC3E}">
        <p14:creationId xmlns:p14="http://schemas.microsoft.com/office/powerpoint/2010/main" val="1575865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Use </a:t>
            </a:r>
            <a:endParaRPr lang="en-US" dirty="0"/>
          </a:p>
        </p:txBody>
      </p:sp>
      <p:pic>
        <p:nvPicPr>
          <p:cNvPr id="4" name="Picture 3"/>
          <p:cNvPicPr>
            <a:picLocks noChangeAspect="1"/>
          </p:cNvPicPr>
          <p:nvPr/>
        </p:nvPicPr>
        <p:blipFill>
          <a:blip r:embed="rId2"/>
          <a:stretch>
            <a:fillRect/>
          </a:stretch>
        </p:blipFill>
        <p:spPr>
          <a:xfrm>
            <a:off x="492371" y="1752600"/>
            <a:ext cx="7965829" cy="4226768"/>
          </a:xfrm>
          <a:prstGeom prst="rect">
            <a:avLst/>
          </a:prstGeom>
        </p:spPr>
      </p:pic>
      <p:sp>
        <p:nvSpPr>
          <p:cNvPr id="5" name="Rectangle 4"/>
          <p:cNvSpPr/>
          <p:nvPr/>
        </p:nvSpPr>
        <p:spPr>
          <a:xfrm>
            <a:off x="492371" y="6014004"/>
            <a:ext cx="8229600" cy="461665"/>
          </a:xfrm>
          <a:prstGeom prst="rect">
            <a:avLst/>
          </a:prstGeom>
        </p:spPr>
        <p:txBody>
          <a:bodyPr wrap="square">
            <a:spAutoFit/>
          </a:bodyPr>
          <a:lstStyle/>
          <a:p>
            <a:r>
              <a:rPr lang="en-US" sz="1200" dirty="0"/>
              <a:t>Source: </a:t>
            </a:r>
            <a:r>
              <a:rPr lang="en-US" sz="1200" dirty="0">
                <a:hlinkClick r:id="rId3"/>
              </a:rPr>
              <a:t>http://www.slideshare.net/shrm/social-networkingwebsitesrecruitingselectingjobcandidatesshrm2013final</a:t>
            </a:r>
            <a:endParaRPr lang="en-US" sz="1200" dirty="0"/>
          </a:p>
          <a:p>
            <a:endParaRPr lang="en-US" sz="1200" dirty="0"/>
          </a:p>
        </p:txBody>
      </p:sp>
    </p:spTree>
    <p:extLst>
      <p:ext uri="{BB962C8B-B14F-4D97-AF65-F5344CB8AC3E}">
        <p14:creationId xmlns:p14="http://schemas.microsoft.com/office/powerpoint/2010/main" val="3908021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going to do it</a:t>
            </a:r>
            <a:endParaRPr lang="en-US" dirty="0"/>
          </a:p>
        </p:txBody>
      </p:sp>
      <p:graphicFrame>
        <p:nvGraphicFramePr>
          <p:cNvPr id="5" name="Diagram 4"/>
          <p:cNvGraphicFramePr/>
          <p:nvPr>
            <p:extLst>
              <p:ext uri="{D42A27DB-BD31-4B8C-83A1-F6EECF244321}">
                <p14:modId xmlns:p14="http://schemas.microsoft.com/office/powerpoint/2010/main" val="2864775046"/>
              </p:ext>
            </p:extLst>
          </p:nvPr>
        </p:nvGraphicFramePr>
        <p:xfrm>
          <a:off x="838200" y="1219200"/>
          <a:ext cx="7848600" cy="480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84909" y="5943600"/>
            <a:ext cx="8382000" cy="523220"/>
          </a:xfrm>
          <a:prstGeom prst="rect">
            <a:avLst/>
          </a:prstGeom>
        </p:spPr>
        <p:txBody>
          <a:bodyPr wrap="square">
            <a:spAutoFit/>
          </a:bodyPr>
          <a:lstStyle/>
          <a:p>
            <a:pPr lvl="0"/>
            <a:r>
              <a:rPr lang="en-US" sz="1400" dirty="0" smtClean="0"/>
              <a:t>Source: http</a:t>
            </a:r>
            <a:r>
              <a:rPr lang="en-US" sz="1400" dirty="0"/>
              <a:t>://www.shrm.org/publications/hrmagazine/editorialcontent/2014/0914/pages/0914-social-media-hiring.aspx#sthash.qZSy9LUg.dpuf</a:t>
            </a:r>
            <a:endParaRPr lang="en-US" sz="1400" dirty="0"/>
          </a:p>
        </p:txBody>
      </p:sp>
    </p:spTree>
    <p:extLst>
      <p:ext uri="{BB962C8B-B14F-4D97-AF65-F5344CB8AC3E}">
        <p14:creationId xmlns:p14="http://schemas.microsoft.com/office/powerpoint/2010/main" val="3448618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09600" y="304800"/>
            <a:ext cx="7924800" cy="800100"/>
          </a:xfrm>
        </p:spPr>
        <p:txBody>
          <a:bodyPr>
            <a:normAutofit/>
          </a:bodyPr>
          <a:lstStyle/>
          <a:p>
            <a:pPr>
              <a:defRPr/>
            </a:pPr>
            <a:r>
              <a:rPr lang="en-US" altLang="en-US" dirty="0" smtClean="0"/>
              <a:t>STEP </a:t>
            </a:r>
            <a:r>
              <a:rPr lang="en-US" altLang="en-US" dirty="0" smtClean="0"/>
              <a:t>9 </a:t>
            </a:r>
            <a:r>
              <a:rPr lang="en-US" altLang="en-US" dirty="0" smtClean="0"/>
              <a:t>| REFERENCES</a:t>
            </a:r>
          </a:p>
        </p:txBody>
      </p:sp>
      <p:graphicFrame>
        <p:nvGraphicFramePr>
          <p:cNvPr id="5" name="Content Placeholder 4"/>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288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nvPr>
        </p:nvGraphicFramePr>
        <p:xfrm>
          <a:off x="628650" y="1585732"/>
          <a:ext cx="8237558" cy="459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1524000" y="1582195"/>
          <a:ext cx="6479894" cy="4592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76310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10 </a:t>
            </a:r>
            <a:r>
              <a:rPr lang="en-US" dirty="0" smtClean="0"/>
              <a:t>| CONTINGENT JOB OFFER</a:t>
            </a:r>
            <a:endParaRPr lang="en-US" dirty="0"/>
          </a:p>
        </p:txBody>
      </p:sp>
      <p:sp>
        <p:nvSpPr>
          <p:cNvPr id="3" name="Content Placeholder 2"/>
          <p:cNvSpPr>
            <a:spLocks noGrp="1"/>
          </p:cNvSpPr>
          <p:nvPr>
            <p:ph idx="1"/>
          </p:nvPr>
        </p:nvSpPr>
        <p:spPr/>
        <p:txBody>
          <a:bodyPr>
            <a:normAutofit/>
          </a:bodyPr>
          <a:lstStyle/>
          <a:p>
            <a:r>
              <a:rPr lang="en-US" dirty="0" smtClean="0"/>
              <a:t>Contingent/Conditional Job Offer</a:t>
            </a:r>
          </a:p>
          <a:p>
            <a:pPr lvl="1"/>
            <a:r>
              <a:rPr lang="en-US" dirty="0" smtClean="0"/>
              <a:t>It is a job offer stating terms and conditions of employment</a:t>
            </a:r>
          </a:p>
          <a:p>
            <a:pPr lvl="1"/>
            <a:r>
              <a:rPr lang="en-US" dirty="0" smtClean="0"/>
              <a:t>Make sure that employment at-will statements are included</a:t>
            </a:r>
          </a:p>
          <a:p>
            <a:pPr lvl="1"/>
            <a:r>
              <a:rPr lang="en-US" dirty="0" smtClean="0"/>
              <a:t>Make sure that candidate signs offer before proceeding with medical exams</a:t>
            </a:r>
          </a:p>
          <a:p>
            <a:pPr lvl="1"/>
            <a:r>
              <a:rPr lang="en-US" dirty="0" smtClean="0"/>
              <a:t>Each company has different processes</a:t>
            </a:r>
          </a:p>
          <a:p>
            <a:pPr lvl="1"/>
            <a:r>
              <a:rPr lang="en-US" dirty="0" smtClean="0"/>
              <a:t>Contingent on candidate passing</a:t>
            </a:r>
          </a:p>
          <a:p>
            <a:pPr lvl="2"/>
            <a:r>
              <a:rPr lang="en-US" dirty="0" smtClean="0"/>
              <a:t>Background check – can be done before contingent offer, best practice is to do it after offer is extended</a:t>
            </a:r>
          </a:p>
          <a:p>
            <a:pPr lvl="2"/>
            <a:r>
              <a:rPr lang="en-US" dirty="0" smtClean="0"/>
              <a:t>Drug Test – can be done before contingent </a:t>
            </a:r>
            <a:r>
              <a:rPr lang="en-US" dirty="0"/>
              <a:t>offer, best practice is to do it after offer is extended</a:t>
            </a:r>
          </a:p>
          <a:p>
            <a:pPr lvl="2"/>
            <a:r>
              <a:rPr lang="en-US" dirty="0" smtClean="0"/>
              <a:t>Fit for Duty – can only be done after contingent offer and only if related to the candidate’s abilities to perform the essential functions of the job</a:t>
            </a:r>
            <a:endParaRPr lang="en-US" dirty="0"/>
          </a:p>
        </p:txBody>
      </p:sp>
    </p:spTree>
    <p:extLst>
      <p:ext uri="{BB962C8B-B14F-4D97-AF65-F5344CB8AC3E}">
        <p14:creationId xmlns:p14="http://schemas.microsoft.com/office/powerpoint/2010/main" val="653161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11 </a:t>
            </a:r>
            <a:r>
              <a:rPr lang="en-US" dirty="0" smtClean="0"/>
              <a:t>| PRE-EMPLOYMENT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Drug Tests</a:t>
            </a:r>
          </a:p>
          <a:p>
            <a:r>
              <a:rPr lang="en-US" dirty="0" smtClean="0"/>
              <a:t>Fit for Duty – only after offer accepted</a:t>
            </a:r>
          </a:p>
          <a:p>
            <a:r>
              <a:rPr lang="en-US" dirty="0" smtClean="0"/>
              <a:t>Background investigations</a:t>
            </a:r>
          </a:p>
          <a:p>
            <a:pPr lvl="1"/>
            <a:r>
              <a:rPr lang="en-US" dirty="0" smtClean="0"/>
              <a:t>Employment verification</a:t>
            </a:r>
          </a:p>
          <a:p>
            <a:pPr lvl="1"/>
            <a:r>
              <a:rPr lang="en-US" dirty="0" smtClean="0"/>
              <a:t>Education verification</a:t>
            </a:r>
          </a:p>
          <a:p>
            <a:pPr lvl="1"/>
            <a:r>
              <a:rPr lang="en-US" dirty="0" smtClean="0"/>
              <a:t>Professional credentials verification</a:t>
            </a:r>
          </a:p>
          <a:p>
            <a:pPr lvl="1"/>
            <a:r>
              <a:rPr lang="en-US" dirty="0" smtClean="0"/>
              <a:t>Criminal background</a:t>
            </a:r>
          </a:p>
          <a:p>
            <a:pPr lvl="1"/>
            <a:r>
              <a:rPr lang="en-US" dirty="0" smtClean="0"/>
              <a:t>Sex offender</a:t>
            </a:r>
          </a:p>
          <a:p>
            <a:pPr lvl="1"/>
            <a:r>
              <a:rPr lang="en-US" dirty="0" smtClean="0"/>
              <a:t>Credit history</a:t>
            </a:r>
          </a:p>
          <a:p>
            <a:pPr lvl="1"/>
            <a:r>
              <a:rPr lang="en-US" dirty="0" smtClean="0"/>
              <a:t>Driving record</a:t>
            </a:r>
          </a:p>
          <a:p>
            <a:pPr lvl="1"/>
            <a:r>
              <a:rPr lang="en-US" dirty="0" smtClean="0"/>
              <a:t>Etc.</a:t>
            </a:r>
          </a:p>
          <a:p>
            <a:pPr marL="0" indent="0">
              <a:buNone/>
            </a:pPr>
            <a:r>
              <a:rPr lang="en-US" dirty="0" smtClean="0"/>
              <a:t>     Make sure to have candidate complete consent forms     –watch out for state-specific forms or laws</a:t>
            </a:r>
          </a:p>
          <a:p>
            <a:pPr lvl="1"/>
            <a:endParaRPr lang="en-US" dirty="0"/>
          </a:p>
        </p:txBody>
      </p:sp>
    </p:spTree>
    <p:extLst>
      <p:ext uri="{BB962C8B-B14F-4D97-AF65-F5344CB8AC3E}">
        <p14:creationId xmlns:p14="http://schemas.microsoft.com/office/powerpoint/2010/main" val="1531771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57225" y="762000"/>
            <a:ext cx="7864475" cy="990600"/>
          </a:xfrm>
        </p:spPr>
        <p:txBody>
          <a:bodyPr>
            <a:normAutofit fontScale="90000"/>
          </a:bodyPr>
          <a:lstStyle/>
          <a:p>
            <a:pPr eaLnBrk="1" hangingPunct="1"/>
            <a:r>
              <a:rPr lang="en-US" altLang="en-US" sz="3400" smtClean="0"/>
              <a:t>Legal Constraints on Background Investigations</a:t>
            </a:r>
          </a:p>
        </p:txBody>
      </p:sp>
      <p:sp>
        <p:nvSpPr>
          <p:cNvPr id="89091" name="Content Placeholder 2"/>
          <p:cNvSpPr>
            <a:spLocks noGrp="1"/>
          </p:cNvSpPr>
          <p:nvPr>
            <p:ph idx="1"/>
          </p:nvPr>
        </p:nvSpPr>
        <p:spPr>
          <a:xfrm>
            <a:off x="657225" y="1905000"/>
            <a:ext cx="7516619" cy="4191000"/>
          </a:xfrm>
        </p:spPr>
        <p:txBody>
          <a:bodyPr/>
          <a:lstStyle/>
          <a:p>
            <a:pPr eaLnBrk="1" hangingPunct="1"/>
            <a:r>
              <a:rPr lang="en-US" altLang="en-US" sz="2000" dirty="0" smtClean="0"/>
              <a:t>Requirements for background investigation</a:t>
            </a:r>
          </a:p>
          <a:p>
            <a:pPr lvl="1" eaLnBrk="1" hangingPunct="1"/>
            <a:r>
              <a:rPr lang="en-US" altLang="en-US" sz="1800" dirty="0" smtClean="0"/>
              <a:t>Obtain a signed release from the applicant giving the employer permission to conduct the investigation</a:t>
            </a:r>
          </a:p>
          <a:p>
            <a:pPr lvl="1" eaLnBrk="1" hangingPunct="1"/>
            <a:r>
              <a:rPr lang="en-US" altLang="en-US" sz="1800" dirty="0" smtClean="0"/>
              <a:t>Ensure that background investigations are a part of business necessity</a:t>
            </a:r>
          </a:p>
          <a:p>
            <a:pPr lvl="1"/>
            <a:r>
              <a:rPr lang="en-US" altLang="en-US" sz="1800" dirty="0"/>
              <a:t>Firms that check applicants’ credit records must comply with the federal Fair Credit Reporting Act</a:t>
            </a:r>
          </a:p>
          <a:p>
            <a:pPr lvl="1" eaLnBrk="1" hangingPunct="1"/>
            <a:endParaRPr lang="en-US" altLang="en-US" sz="1800" dirty="0" smtClean="0"/>
          </a:p>
          <a:p>
            <a:pPr eaLnBrk="1" hangingPunct="1"/>
            <a:endParaRPr lang="en-US" altLang="en-US" sz="2000" dirty="0" smtClean="0"/>
          </a:p>
        </p:txBody>
      </p:sp>
      <p:pic>
        <p:nvPicPr>
          <p:cNvPr id="89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30" y="4167489"/>
            <a:ext cx="4083070" cy="245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73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57225" y="762000"/>
            <a:ext cx="7864475" cy="990600"/>
          </a:xfrm>
        </p:spPr>
        <p:txBody>
          <a:bodyPr>
            <a:normAutofit/>
          </a:bodyPr>
          <a:lstStyle/>
          <a:p>
            <a:pPr eaLnBrk="1" hangingPunct="1"/>
            <a:r>
              <a:rPr lang="en-US" altLang="en-US" sz="3400" dirty="0" smtClean="0"/>
              <a:t>Reasons for Previous Employment Checks</a:t>
            </a:r>
          </a:p>
        </p:txBody>
      </p:sp>
      <p:graphicFrame>
        <p:nvGraphicFramePr>
          <p:cNvPr id="2" name="Diagram 1"/>
          <p:cNvGraphicFramePr/>
          <p:nvPr>
            <p:extLst/>
          </p:nvPr>
        </p:nvGraphicFramePr>
        <p:xfrm>
          <a:off x="1402080" y="1949768"/>
          <a:ext cx="6614160" cy="4222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3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pPr>
              <a:defRPr/>
            </a:pPr>
            <a:r>
              <a:rPr lang="en-US" altLang="en-US" sz="3600" b="1" dirty="0" smtClean="0"/>
              <a:t>NEGLIGENCE</a:t>
            </a:r>
            <a:endParaRPr lang="en-US" altLang="en-US" b="1" dirty="0" smtClean="0"/>
          </a:p>
        </p:txBody>
      </p:sp>
      <p:graphicFrame>
        <p:nvGraphicFramePr>
          <p:cNvPr id="2" name="Diagram 1"/>
          <p:cNvGraphicFramePr/>
          <p:nvPr>
            <p:extLst/>
          </p:nvPr>
        </p:nvGraphicFramePr>
        <p:xfrm>
          <a:off x="1190625" y="1690689"/>
          <a:ext cx="7010400" cy="430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844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smtClean="0"/>
              <a:t>OF NEGLIGENT </a:t>
            </a:r>
            <a:r>
              <a:rPr lang="en-US" dirty="0" smtClean="0"/>
              <a:t>HIRE</a:t>
            </a:r>
            <a:endParaRPr lang="en-US" dirty="0"/>
          </a:p>
        </p:txBody>
      </p:sp>
      <p:sp>
        <p:nvSpPr>
          <p:cNvPr id="5" name="Content Placeholder 4"/>
          <p:cNvSpPr>
            <a:spLocks noGrp="1"/>
          </p:cNvSpPr>
          <p:nvPr>
            <p:ph idx="1"/>
          </p:nvPr>
        </p:nvSpPr>
        <p:spPr/>
        <p:txBody>
          <a:bodyPr>
            <a:normAutofit fontScale="92500" lnSpcReduction="10000"/>
          </a:bodyPr>
          <a:lstStyle/>
          <a:p>
            <a:r>
              <a:rPr lang="en-US" dirty="0"/>
              <a:t>A hospital's failure to discover that a nurse was discharged by a prior employer because of unsafe handling of patients - lawsuit filed by a patient allegedly injured by the nurse; </a:t>
            </a:r>
          </a:p>
          <a:p>
            <a:r>
              <a:rPr lang="en-US" dirty="0"/>
              <a:t>A company's failure to discover a security guard's prior record of sex crimes - lawsuit filed by a customer allegedly molested by the security guard; </a:t>
            </a:r>
          </a:p>
          <a:p>
            <a:r>
              <a:rPr lang="en-US" dirty="0"/>
              <a:t>An apartment owner's failure to discover prior burglary convictions of a maintenance employee who had the pass key to all apartments - lawsuit filed by a tenant allegedly burglarized by the employee; and </a:t>
            </a:r>
          </a:p>
          <a:p>
            <a:r>
              <a:rPr lang="en-US" dirty="0"/>
              <a:t>The hiring of the an employee by a security firm which handled large sums of money without doing a thorough investigation of the employee's job history - lawsuit filed by a client from whom the employee allegedly stole a substantial sum of money. </a:t>
            </a:r>
          </a:p>
          <a:p>
            <a:endParaRPr lang="en-US" dirty="0"/>
          </a:p>
        </p:txBody>
      </p:sp>
    </p:spTree>
    <p:extLst>
      <p:ext uri="{BB962C8B-B14F-4D97-AF65-F5344CB8AC3E}">
        <p14:creationId xmlns:p14="http://schemas.microsoft.com/office/powerpoint/2010/main" val="975939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12 </a:t>
            </a:r>
            <a:r>
              <a:rPr lang="en-US" dirty="0" smtClean="0"/>
              <a:t>|</a:t>
            </a:r>
            <a:r>
              <a:rPr lang="en-US" sz="3600" dirty="0" smtClean="0"/>
              <a:t>DISPOSITIONING CANDIDATES </a:t>
            </a:r>
            <a:endParaRPr lang="en-US" dirty="0"/>
          </a:p>
        </p:txBody>
      </p:sp>
      <p:graphicFrame>
        <p:nvGraphicFramePr>
          <p:cNvPr id="4" name="Content Placeholder 3"/>
          <p:cNvGraphicFramePr>
            <a:graphicFrameLocks noGrp="1"/>
          </p:cNvGraphicFramePr>
          <p:nvPr>
            <p:ph idx="1"/>
            <p:extLst/>
          </p:nvPr>
        </p:nvGraphicFramePr>
        <p:xfrm>
          <a:off x="-523875" y="2044700"/>
          <a:ext cx="6772275"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143500" y="1552575"/>
            <a:ext cx="3543300" cy="6186309"/>
          </a:xfrm>
          <a:prstGeom prst="rect">
            <a:avLst/>
          </a:prstGeom>
          <a:noFill/>
        </p:spPr>
        <p:txBody>
          <a:bodyPr wrap="square" rtlCol="0">
            <a:spAutoFit/>
          </a:bodyPr>
          <a:lstStyle/>
          <a:p>
            <a:r>
              <a:rPr lang="en-US" b="1" u="sng" dirty="0" smtClean="0"/>
              <a:t>Disposition Codes Examples:</a:t>
            </a:r>
          </a:p>
          <a:p>
            <a:endParaRPr lang="en-US" dirty="0"/>
          </a:p>
          <a:p>
            <a:pPr marL="285750" indent="-285750">
              <a:buFont typeface="Arial" panose="020B0604020202020204" pitchFamily="34" charset="0"/>
              <a:buChar char="•"/>
            </a:pPr>
            <a:r>
              <a:rPr lang="en-US" dirty="0" smtClean="0"/>
              <a:t>Rejected</a:t>
            </a:r>
          </a:p>
          <a:p>
            <a:pPr marL="742950" lvl="1" indent="-285750">
              <a:buFont typeface="Arial" panose="020B0604020202020204" pitchFamily="34" charset="0"/>
              <a:buChar char="•"/>
            </a:pPr>
            <a:r>
              <a:rPr lang="en-US" dirty="0" smtClean="0"/>
              <a:t>Education</a:t>
            </a:r>
          </a:p>
          <a:p>
            <a:pPr marL="742950" lvl="1" indent="-285750">
              <a:buFont typeface="Arial" panose="020B0604020202020204" pitchFamily="34" charset="0"/>
              <a:buChar char="•"/>
            </a:pPr>
            <a:r>
              <a:rPr lang="en-US" dirty="0" smtClean="0"/>
              <a:t>Experience</a:t>
            </a:r>
          </a:p>
          <a:p>
            <a:pPr marL="742950" lvl="1" indent="-285750">
              <a:buFont typeface="Arial" panose="020B0604020202020204" pitchFamily="34" charset="0"/>
              <a:buChar char="•"/>
            </a:pPr>
            <a:r>
              <a:rPr lang="en-US" dirty="0" smtClean="0"/>
              <a:t>Certifications</a:t>
            </a:r>
          </a:p>
          <a:p>
            <a:pPr marL="742950" lvl="1" indent="-285750">
              <a:buFont typeface="Arial" panose="020B0604020202020204" pitchFamily="34" charset="0"/>
              <a:buChar char="•"/>
            </a:pPr>
            <a:r>
              <a:rPr lang="en-US" dirty="0" smtClean="0"/>
              <a:t>Driver license/CDL</a:t>
            </a:r>
          </a:p>
          <a:p>
            <a:pPr marL="742950" lvl="1" indent="-285750">
              <a:buFont typeface="Arial" panose="020B0604020202020204" pitchFamily="34" charset="0"/>
              <a:buChar char="•"/>
            </a:pPr>
            <a:r>
              <a:rPr lang="en-US" dirty="0" smtClean="0"/>
              <a:t>Security clearance</a:t>
            </a:r>
          </a:p>
          <a:p>
            <a:pPr marL="742950" lvl="1" indent="-285750">
              <a:buFont typeface="Arial" panose="020B0604020202020204" pitchFamily="34" charset="0"/>
              <a:buChar char="•"/>
            </a:pPr>
            <a:r>
              <a:rPr lang="en-US" dirty="0" smtClean="0"/>
              <a:t>Etc.</a:t>
            </a:r>
          </a:p>
          <a:p>
            <a:pPr marL="285750" indent="-285750">
              <a:buFont typeface="Arial" panose="020B0604020202020204" pitchFamily="34" charset="0"/>
              <a:buChar char="•"/>
            </a:pPr>
            <a:r>
              <a:rPr lang="en-US" dirty="0" smtClean="0"/>
              <a:t>Withdrawal reasons</a:t>
            </a:r>
          </a:p>
          <a:p>
            <a:pPr marL="742950" lvl="1" indent="-285750">
              <a:buFont typeface="Arial" panose="020B0604020202020204" pitchFamily="34" charset="0"/>
              <a:buChar char="•"/>
            </a:pPr>
            <a:r>
              <a:rPr lang="en-US" dirty="0" smtClean="0"/>
              <a:t>Did not return phone calls</a:t>
            </a:r>
          </a:p>
          <a:p>
            <a:pPr marL="742950" lvl="1" indent="-285750">
              <a:buFont typeface="Arial" panose="020B0604020202020204" pitchFamily="34" charset="0"/>
              <a:buChar char="•"/>
            </a:pPr>
            <a:r>
              <a:rPr lang="en-US" dirty="0" smtClean="0"/>
              <a:t>No show for interview</a:t>
            </a:r>
          </a:p>
          <a:p>
            <a:pPr marL="742950" lvl="1" indent="-285750">
              <a:buFont typeface="Arial" panose="020B0604020202020204" pitchFamily="34" charset="0"/>
              <a:buChar char="•"/>
            </a:pPr>
            <a:r>
              <a:rPr lang="en-US" dirty="0" smtClean="0"/>
              <a:t>No show for drug test</a:t>
            </a:r>
          </a:p>
          <a:p>
            <a:pPr marL="742950" lvl="1" indent="-285750">
              <a:buFont typeface="Arial" panose="020B0604020202020204" pitchFamily="34" charset="0"/>
              <a:buChar char="•"/>
            </a:pPr>
            <a:r>
              <a:rPr lang="en-US" dirty="0" smtClean="0"/>
              <a:t>Accepted another offer</a:t>
            </a:r>
          </a:p>
          <a:p>
            <a:pPr marL="742950" lvl="1" indent="-285750">
              <a:buFont typeface="Arial" panose="020B0604020202020204" pitchFamily="34" charset="0"/>
              <a:buChar char="•"/>
            </a:pPr>
            <a:r>
              <a:rPr lang="en-US" dirty="0" smtClean="0"/>
              <a:t>Salary</a:t>
            </a:r>
          </a:p>
          <a:p>
            <a:pPr marL="742950" lvl="1" indent="-285750">
              <a:buFont typeface="Arial" panose="020B0604020202020204" pitchFamily="34" charset="0"/>
              <a:buChar char="•"/>
            </a:pPr>
            <a:r>
              <a:rPr lang="en-US" dirty="0" smtClean="0"/>
              <a:t>Location</a:t>
            </a:r>
          </a:p>
          <a:p>
            <a:pPr marL="742950" lvl="1" indent="-285750">
              <a:buFont typeface="Arial" panose="020B0604020202020204" pitchFamily="34" charset="0"/>
              <a:buChar char="•"/>
            </a:pPr>
            <a:r>
              <a:rPr lang="en-US" dirty="0" smtClean="0"/>
              <a:t>Job conditions</a:t>
            </a:r>
          </a:p>
          <a:p>
            <a:pPr marL="742950" lvl="1" indent="-285750">
              <a:buFont typeface="Arial" panose="020B0604020202020204" pitchFamily="34" charset="0"/>
              <a:buChar char="•"/>
            </a:pPr>
            <a:r>
              <a:rPr lang="en-US" dirty="0" smtClean="0"/>
              <a:t>Etc.</a:t>
            </a:r>
          </a:p>
          <a:p>
            <a:pPr marL="285750" indent="-285750">
              <a:buFont typeface="Arial" panose="020B0604020202020204" pitchFamily="34" charset="0"/>
              <a:buChar char="•"/>
            </a:pPr>
            <a:r>
              <a:rPr lang="en-US" dirty="0" smtClean="0"/>
              <a:t>Not Reviewed</a:t>
            </a:r>
          </a:p>
          <a:p>
            <a:pPr lvl="1"/>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791570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NOTIFYING CANDIDATES</a:t>
            </a:r>
            <a:endParaRPr lang="en-US" dirty="0"/>
          </a:p>
        </p:txBody>
      </p:sp>
      <p:sp>
        <p:nvSpPr>
          <p:cNvPr id="4"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Notification depends on the organization</a:t>
            </a:r>
          </a:p>
          <a:p>
            <a:pPr lvl="2"/>
            <a:r>
              <a:rPr lang="en-US" dirty="0" smtClean="0"/>
              <a:t>At a minimum contact the candidates that were interviewed</a:t>
            </a:r>
          </a:p>
          <a:p>
            <a:pPr lvl="2"/>
            <a:r>
              <a:rPr lang="en-US" dirty="0" smtClean="0"/>
              <a:t>Rest of candidates</a:t>
            </a:r>
          </a:p>
          <a:p>
            <a:pPr lvl="3"/>
            <a:r>
              <a:rPr lang="en-US" dirty="0" smtClean="0"/>
              <a:t>Automated via your applicant tracking system</a:t>
            </a:r>
          </a:p>
          <a:p>
            <a:pPr lvl="3"/>
            <a:r>
              <a:rPr lang="en-US" dirty="0" smtClean="0"/>
              <a:t>Email</a:t>
            </a:r>
          </a:p>
          <a:p>
            <a:pPr lvl="3"/>
            <a:r>
              <a:rPr lang="en-US" dirty="0" smtClean="0"/>
              <a:t>Letter</a:t>
            </a:r>
          </a:p>
          <a:p>
            <a:pPr lvl="3"/>
            <a:r>
              <a:rPr lang="en-US" dirty="0" smtClean="0"/>
              <a:t>No communication (but what about company image?)</a:t>
            </a:r>
            <a:endParaRPr lang="en-US" dirty="0"/>
          </a:p>
        </p:txBody>
      </p:sp>
    </p:spTree>
    <p:extLst>
      <p:ext uri="{BB962C8B-B14F-4D97-AF65-F5344CB8AC3E}">
        <p14:creationId xmlns:p14="http://schemas.microsoft.com/office/powerpoint/2010/main" val="447671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13 </a:t>
            </a:r>
            <a:r>
              <a:rPr lang="en-US" dirty="0" smtClean="0"/>
              <a:t>| ONBOARDING</a:t>
            </a:r>
            <a:endParaRPr lang="en-US" dirty="0"/>
          </a:p>
        </p:txBody>
      </p:sp>
      <p:graphicFrame>
        <p:nvGraphicFramePr>
          <p:cNvPr id="6" name="Content Placeholder 5"/>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929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14 </a:t>
            </a:r>
            <a:r>
              <a:rPr lang="en-US" dirty="0" smtClean="0"/>
              <a:t>| FIRST DAY ON THE JOB</a:t>
            </a:r>
            <a:endParaRPr lang="en-US" dirty="0"/>
          </a:p>
        </p:txBody>
      </p:sp>
      <p:sp>
        <p:nvSpPr>
          <p:cNvPr id="3" name="Content Placeholder 2"/>
          <p:cNvSpPr>
            <a:spLocks noGrp="1"/>
          </p:cNvSpPr>
          <p:nvPr>
            <p:ph idx="1"/>
          </p:nvPr>
        </p:nvSpPr>
        <p:spPr/>
        <p:txBody>
          <a:bodyPr/>
          <a:lstStyle/>
          <a:p>
            <a:r>
              <a:rPr lang="en-US" dirty="0" smtClean="0"/>
              <a:t>Have a plan for the first day and first week</a:t>
            </a:r>
          </a:p>
          <a:p>
            <a:r>
              <a:rPr lang="en-US" dirty="0" smtClean="0"/>
              <a:t>Give clear instructions as to when, where and who to meet</a:t>
            </a:r>
          </a:p>
          <a:p>
            <a:r>
              <a:rPr lang="en-US" dirty="0" smtClean="0"/>
              <a:t>Introduce to co-workers</a:t>
            </a:r>
          </a:p>
          <a:p>
            <a:r>
              <a:rPr lang="en-US" dirty="0" smtClean="0"/>
              <a:t>Make sure employee has computer and system access ready</a:t>
            </a:r>
          </a:p>
          <a:p>
            <a:r>
              <a:rPr lang="en-US" dirty="0" smtClean="0"/>
              <a:t>Assign a buddy</a:t>
            </a:r>
            <a:endParaRPr lang="en-US" dirty="0"/>
          </a:p>
        </p:txBody>
      </p:sp>
    </p:spTree>
    <p:extLst>
      <p:ext uri="{BB962C8B-B14F-4D97-AF65-F5344CB8AC3E}">
        <p14:creationId xmlns:p14="http://schemas.microsoft.com/office/powerpoint/2010/main" val="194341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353" y="1828800"/>
            <a:ext cx="794023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2353" y="2117124"/>
            <a:ext cx="7772400" cy="646331"/>
          </a:xfrm>
        </p:spPr>
        <p:txBody>
          <a:bodyPr>
            <a:normAutofit fontScale="90000"/>
          </a:bodyPr>
          <a:lstStyle/>
          <a:p>
            <a:r>
              <a:rPr lang="en-US" b="1" dirty="0" smtClean="0">
                <a:solidFill>
                  <a:srgbClr val="FFFF00"/>
                </a:solidFill>
              </a:rPr>
              <a:t>ESTABLISHING RECRUITMENT OBJECTIVES</a:t>
            </a:r>
            <a:endParaRPr lang="en-US" b="1" dirty="0">
              <a:solidFill>
                <a:srgbClr val="FFFF00"/>
              </a:solidFill>
            </a:endParaRPr>
          </a:p>
        </p:txBody>
      </p:sp>
    </p:spTree>
    <p:extLst>
      <p:ext uri="{BB962C8B-B14F-4D97-AF65-F5344CB8AC3E}">
        <p14:creationId xmlns:p14="http://schemas.microsoft.com/office/powerpoint/2010/main" val="4219194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353" y="1400537"/>
            <a:ext cx="7940233" cy="1418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2353" y="1752600"/>
            <a:ext cx="7772400" cy="646331"/>
          </a:xfrm>
        </p:spPr>
        <p:txBody>
          <a:bodyPr>
            <a:normAutofit fontScale="90000"/>
          </a:bodyPr>
          <a:lstStyle/>
          <a:p>
            <a:r>
              <a:rPr lang="en-US" b="1" dirty="0" smtClean="0">
                <a:solidFill>
                  <a:srgbClr val="FFFF00"/>
                </a:solidFill>
              </a:rPr>
              <a:t>MEASURE AND EVALUATE RECRUITMENT RESULTS</a:t>
            </a:r>
            <a:endParaRPr lang="en-US" b="1" dirty="0">
              <a:solidFill>
                <a:srgbClr val="FFFF00"/>
              </a:solidFill>
            </a:endParaRPr>
          </a:p>
        </p:txBody>
      </p:sp>
    </p:spTree>
    <p:extLst>
      <p:ext uri="{BB962C8B-B14F-4D97-AF65-F5344CB8AC3E}">
        <p14:creationId xmlns:p14="http://schemas.microsoft.com/office/powerpoint/2010/main" val="3142149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p:txBody>
          <a:bodyPr/>
          <a:lstStyle/>
          <a:p>
            <a:pPr>
              <a:defRPr/>
            </a:pPr>
            <a:r>
              <a:rPr lang="en-US" altLang="en-US" dirty="0" smtClean="0"/>
              <a:t>MEASURING RECRUITING</a:t>
            </a:r>
          </a:p>
        </p:txBody>
      </p:sp>
      <p:sp>
        <p:nvSpPr>
          <p:cNvPr id="83971" name="Rectangle 3"/>
          <p:cNvSpPr>
            <a:spLocks noGrp="1" noChangeArrowheads="1"/>
          </p:cNvSpPr>
          <p:nvPr>
            <p:ph type="body" sz="half" idx="1"/>
          </p:nvPr>
        </p:nvSpPr>
        <p:spPr>
          <a:xfrm>
            <a:off x="292100" y="1657350"/>
            <a:ext cx="4216400" cy="4622800"/>
          </a:xfrm>
        </p:spPr>
        <p:txBody>
          <a:bodyPr/>
          <a:lstStyle/>
          <a:p>
            <a:pPr algn="ctr">
              <a:lnSpc>
                <a:spcPct val="100000"/>
              </a:lnSpc>
              <a:buFont typeface="Monotype Sorts" pitchFamily="2" charset="2"/>
              <a:buNone/>
            </a:pPr>
            <a:r>
              <a:rPr lang="en-US" altLang="en-US" sz="2400" b="1" u="sng" dirty="0" smtClean="0"/>
              <a:t>Short-Term Considerations</a:t>
            </a:r>
          </a:p>
          <a:p>
            <a:pPr algn="ctr">
              <a:lnSpc>
                <a:spcPct val="100000"/>
              </a:lnSpc>
              <a:buFont typeface="Monotype Sorts" pitchFamily="2" charset="2"/>
              <a:buNone/>
            </a:pPr>
            <a:endParaRPr lang="en-US" altLang="en-US" sz="1400" u="sng" dirty="0" smtClean="0"/>
          </a:p>
          <a:p>
            <a:pPr>
              <a:lnSpc>
                <a:spcPct val="100000"/>
              </a:lnSpc>
            </a:pPr>
            <a:r>
              <a:rPr lang="en-US" altLang="en-US" sz="2400" dirty="0" smtClean="0"/>
              <a:t>Average time required to recruit applicants</a:t>
            </a:r>
          </a:p>
          <a:p>
            <a:pPr>
              <a:lnSpc>
                <a:spcPct val="100000"/>
              </a:lnSpc>
            </a:pPr>
            <a:r>
              <a:rPr lang="en-US" altLang="en-US" sz="2400" dirty="0" smtClean="0"/>
              <a:t>Selection and acceptance rates of applicants</a:t>
            </a:r>
          </a:p>
          <a:p>
            <a:pPr>
              <a:lnSpc>
                <a:spcPct val="100000"/>
              </a:lnSpc>
            </a:pPr>
            <a:r>
              <a:rPr lang="en-US" altLang="en-US" sz="2400" dirty="0" smtClean="0"/>
              <a:t>Cost per applicant</a:t>
            </a:r>
          </a:p>
          <a:p>
            <a:pPr>
              <a:lnSpc>
                <a:spcPct val="100000"/>
              </a:lnSpc>
            </a:pPr>
            <a:r>
              <a:rPr lang="en-US" altLang="en-US" sz="2400" dirty="0" smtClean="0"/>
              <a:t>Quantity of applicants</a:t>
            </a:r>
          </a:p>
          <a:p>
            <a:pPr>
              <a:lnSpc>
                <a:spcPct val="100000"/>
              </a:lnSpc>
            </a:pPr>
            <a:r>
              <a:rPr lang="en-US" altLang="en-US" sz="2400" dirty="0" smtClean="0"/>
              <a:t>Quality of applicants</a:t>
            </a:r>
          </a:p>
          <a:p>
            <a:pPr>
              <a:lnSpc>
                <a:spcPct val="100000"/>
              </a:lnSpc>
            </a:pPr>
            <a:r>
              <a:rPr lang="en-US" altLang="en-US" sz="2400" dirty="0" smtClean="0"/>
              <a:t>EEO implications </a:t>
            </a:r>
          </a:p>
        </p:txBody>
      </p:sp>
      <p:sp>
        <p:nvSpPr>
          <p:cNvPr id="83972" name="Rectangle 4"/>
          <p:cNvSpPr>
            <a:spLocks noGrp="1" noChangeArrowheads="1"/>
          </p:cNvSpPr>
          <p:nvPr>
            <p:ph type="body" sz="half" idx="2"/>
          </p:nvPr>
        </p:nvSpPr>
        <p:spPr>
          <a:xfrm>
            <a:off x="4660900" y="1657350"/>
            <a:ext cx="4191000" cy="4495800"/>
          </a:xfrm>
        </p:spPr>
        <p:txBody>
          <a:bodyPr/>
          <a:lstStyle/>
          <a:p>
            <a:pPr algn="ctr">
              <a:lnSpc>
                <a:spcPct val="100000"/>
              </a:lnSpc>
              <a:buNone/>
            </a:pPr>
            <a:r>
              <a:rPr lang="en-US" altLang="en-US" sz="2400" b="1" u="sng" dirty="0"/>
              <a:t>Long-Term Considerations</a:t>
            </a:r>
          </a:p>
          <a:p>
            <a:pPr algn="ctr">
              <a:lnSpc>
                <a:spcPct val="100000"/>
              </a:lnSpc>
              <a:buFont typeface="Monotype Sorts" pitchFamily="2" charset="2"/>
              <a:buNone/>
            </a:pPr>
            <a:endParaRPr lang="en-US" altLang="en-US" sz="1400" u="sng" dirty="0" smtClean="0"/>
          </a:p>
          <a:p>
            <a:pPr>
              <a:lnSpc>
                <a:spcPct val="100000"/>
              </a:lnSpc>
            </a:pPr>
            <a:r>
              <a:rPr lang="en-US" altLang="en-US" sz="2400" dirty="0" smtClean="0"/>
              <a:t>Performance of hires</a:t>
            </a:r>
          </a:p>
          <a:p>
            <a:pPr>
              <a:lnSpc>
                <a:spcPct val="100000"/>
              </a:lnSpc>
            </a:pPr>
            <a:r>
              <a:rPr lang="en-US" altLang="en-US" sz="2400" dirty="0" smtClean="0"/>
              <a:t>Turnover</a:t>
            </a:r>
          </a:p>
          <a:p>
            <a:pPr>
              <a:lnSpc>
                <a:spcPct val="100000"/>
              </a:lnSpc>
            </a:pPr>
            <a:r>
              <a:rPr lang="en-US" altLang="en-US" sz="2400" dirty="0" smtClean="0"/>
              <a:t>Absenteeism per hire</a:t>
            </a:r>
          </a:p>
          <a:p>
            <a:pPr>
              <a:lnSpc>
                <a:spcPct val="100000"/>
              </a:lnSpc>
            </a:pPr>
            <a:r>
              <a:rPr lang="en-US" altLang="en-US" sz="2400" dirty="0" smtClean="0"/>
              <a:t>Training costs</a:t>
            </a:r>
          </a:p>
        </p:txBody>
      </p:sp>
    </p:spTree>
    <p:extLst>
      <p:ext uri="{BB962C8B-B14F-4D97-AF65-F5344CB8AC3E}">
        <p14:creationId xmlns:p14="http://schemas.microsoft.com/office/powerpoint/2010/main" val="1927344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a:t>
            </a:r>
            <a:endParaRPr lang="en-US" dirty="0"/>
          </a:p>
        </p:txBody>
      </p:sp>
      <p:pic>
        <p:nvPicPr>
          <p:cNvPr id="5" name="Picture 4"/>
          <p:cNvPicPr>
            <a:picLocks noChangeAspect="1"/>
          </p:cNvPicPr>
          <p:nvPr/>
        </p:nvPicPr>
        <p:blipFill>
          <a:blip r:embed="rId2"/>
          <a:stretch>
            <a:fillRect/>
          </a:stretch>
        </p:blipFill>
        <p:spPr>
          <a:xfrm>
            <a:off x="1992445" y="1462089"/>
            <a:ext cx="3798755" cy="4103468"/>
          </a:xfrm>
          <a:prstGeom prst="rect">
            <a:avLst/>
          </a:prstGeom>
        </p:spPr>
      </p:pic>
      <p:sp>
        <p:nvSpPr>
          <p:cNvPr id="6" name="TextBox 5"/>
          <p:cNvSpPr txBox="1"/>
          <p:nvPr/>
        </p:nvSpPr>
        <p:spPr>
          <a:xfrm>
            <a:off x="838200" y="5791200"/>
            <a:ext cx="7071360" cy="369332"/>
          </a:xfrm>
          <a:prstGeom prst="rect">
            <a:avLst/>
          </a:prstGeom>
          <a:noFill/>
        </p:spPr>
        <p:txBody>
          <a:bodyPr wrap="square" rtlCol="0">
            <a:spAutoFit/>
          </a:bodyPr>
          <a:lstStyle/>
          <a:p>
            <a:r>
              <a:rPr lang="en-US" dirty="0"/>
              <a:t>http://shrm.org/templatestools/samples/metrics/pages/default.aspx</a:t>
            </a:r>
          </a:p>
        </p:txBody>
      </p:sp>
    </p:spTree>
    <p:extLst>
      <p:ext uri="{BB962C8B-B14F-4D97-AF65-F5344CB8AC3E}">
        <p14:creationId xmlns:p14="http://schemas.microsoft.com/office/powerpoint/2010/main" val="2376564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286"/>
            <a:ext cx="7886700" cy="1325563"/>
          </a:xfrm>
        </p:spPr>
        <p:txBody>
          <a:bodyPr>
            <a:normAutofit/>
          </a:bodyPr>
          <a:lstStyle/>
          <a:p>
            <a:r>
              <a:rPr lang="en-US" sz="3200" dirty="0" smtClean="0"/>
              <a:t>Possible Changes from Evaluating Recruiting</a:t>
            </a:r>
            <a:endParaRPr lang="en-US" sz="3200" dirty="0"/>
          </a:p>
        </p:txBody>
      </p:sp>
      <p:sp>
        <p:nvSpPr>
          <p:cNvPr id="3" name="Content Placeholder 2"/>
          <p:cNvSpPr>
            <a:spLocks noGrp="1"/>
          </p:cNvSpPr>
          <p:nvPr>
            <p:ph idx="1"/>
          </p:nvPr>
        </p:nvSpPr>
        <p:spPr>
          <a:xfrm>
            <a:off x="628650" y="6355080"/>
            <a:ext cx="7886700" cy="248602"/>
          </a:xfrm>
        </p:spPr>
        <p:txBody>
          <a:bodyPr>
            <a:noAutofit/>
          </a:bodyPr>
          <a:lstStyle/>
          <a:p>
            <a:pPr marL="0" indent="0">
              <a:buNone/>
            </a:pPr>
            <a:r>
              <a:rPr lang="en-US" sz="1200" dirty="0" smtClean="0"/>
              <a:t>Source http</a:t>
            </a:r>
            <a:r>
              <a:rPr lang="en-US" sz="1200" dirty="0"/>
              <a:t>://www.shrm.org/about/foundation/products/Documents/1109%20Recruiting%20EPG-%20Final.pdf</a:t>
            </a:r>
          </a:p>
        </p:txBody>
      </p:sp>
      <p:pic>
        <p:nvPicPr>
          <p:cNvPr id="5" name="Picture 4"/>
          <p:cNvPicPr>
            <a:picLocks noChangeAspect="1"/>
          </p:cNvPicPr>
          <p:nvPr/>
        </p:nvPicPr>
        <p:blipFill>
          <a:blip r:embed="rId2"/>
          <a:stretch>
            <a:fillRect/>
          </a:stretch>
        </p:blipFill>
        <p:spPr>
          <a:xfrm>
            <a:off x="2286000" y="1173479"/>
            <a:ext cx="3682821" cy="5003483"/>
          </a:xfrm>
          <a:prstGeom prst="rect">
            <a:avLst/>
          </a:prstGeom>
        </p:spPr>
      </p:pic>
    </p:spTree>
    <p:extLst>
      <p:ext uri="{BB962C8B-B14F-4D97-AF65-F5344CB8AC3E}">
        <p14:creationId xmlns:p14="http://schemas.microsoft.com/office/powerpoint/2010/main" val="3060739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pPr>
              <a:defRPr/>
            </a:pPr>
            <a:r>
              <a:rPr lang="en-US" altLang="en-US" smtClean="0"/>
              <a:t>Current Trends</a:t>
            </a:r>
          </a:p>
        </p:txBody>
      </p:sp>
      <p:pic>
        <p:nvPicPr>
          <p:cNvPr id="1026" name="Picture 2" descr="Related Posts Plugin for WordPress, Blogg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3349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8650" y="1556084"/>
            <a:ext cx="7886700" cy="4801314"/>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t>Performance of Now</a:t>
            </a:r>
            <a:r>
              <a:rPr lang="en-US" dirty="0" smtClean="0"/>
              <a:t>: </a:t>
            </a:r>
            <a:r>
              <a:rPr lang="en-US" altLang="en-US" dirty="0">
                <a:latin typeface="Arial" panose="020B0604020202020204" pitchFamily="34" charset="0"/>
              </a:rPr>
              <a:t>– This includes custom content and mobile sites at the candidates fingertips immediately. Recruiting team will be forced to adopt a more consumer mindset or be left </a:t>
            </a:r>
            <a:r>
              <a:rPr lang="en-US" altLang="en-US" dirty="0" smtClean="0">
                <a:latin typeface="Arial" panose="020B0604020202020204" pitchFamily="34" charset="0"/>
              </a:rPr>
              <a:t>behind, </a:t>
            </a:r>
            <a:r>
              <a:rPr lang="en-US" altLang="en-US" dirty="0">
                <a:latin typeface="Arial" panose="020B0604020202020204" pitchFamily="34" charset="0"/>
              </a:rPr>
              <a:t>suffering an employee and human capital short </a:t>
            </a:r>
            <a:r>
              <a:rPr lang="en-US" altLang="en-US" dirty="0" smtClean="0">
                <a:latin typeface="Arial" panose="020B0604020202020204" pitchFamily="34" charset="0"/>
              </a:rPr>
              <a:t>fall</a:t>
            </a:r>
            <a:endParaRPr lang="en-US" dirty="0" smtClean="0"/>
          </a:p>
          <a:p>
            <a:pPr marL="285750" indent="-285750">
              <a:buFont typeface="Arial" panose="020B0604020202020204" pitchFamily="34" charset="0"/>
              <a:buChar char="•"/>
            </a:pPr>
            <a:r>
              <a:rPr lang="en-US" b="1" dirty="0" smtClean="0"/>
              <a:t>Fully Engaged Recruiting</a:t>
            </a:r>
            <a:r>
              <a:rPr lang="en-US" dirty="0" smtClean="0"/>
              <a:t>: </a:t>
            </a:r>
            <a:r>
              <a:rPr lang="en-US" altLang="en-US" dirty="0">
                <a:latin typeface="Arial" panose="020B0604020202020204" pitchFamily="34" charset="0"/>
              </a:rPr>
              <a:t>Social recruiting is no longer a stand alone resource. Companies combine social media, job boards, referrals and other systems to make a well-rounded and engaged recruiting program that doesn’t rely on a single solution for candidates. </a:t>
            </a:r>
            <a:endParaRPr lang="en-US" dirty="0" smtClean="0"/>
          </a:p>
          <a:p>
            <a:pPr marL="285750" indent="-285750">
              <a:buFont typeface="Arial" panose="020B0604020202020204" pitchFamily="34" charset="0"/>
              <a:buChar char="•"/>
            </a:pPr>
            <a:r>
              <a:rPr lang="en-US" b="1" dirty="0" smtClean="0"/>
              <a:t>Sourcing</a:t>
            </a:r>
          </a:p>
          <a:p>
            <a:pPr marL="285750" indent="-285750">
              <a:buFont typeface="Arial" panose="020B0604020202020204" pitchFamily="34" charset="0"/>
              <a:buChar char="•"/>
            </a:pPr>
            <a:r>
              <a:rPr lang="en-US" b="1" dirty="0" smtClean="0"/>
              <a:t>Smart Hiring</a:t>
            </a:r>
            <a:r>
              <a:rPr lang="en-US" dirty="0" smtClean="0"/>
              <a:t>: </a:t>
            </a:r>
            <a:r>
              <a:rPr lang="en-US" altLang="en-US" dirty="0">
                <a:latin typeface="Arial" panose="020B0604020202020204" pitchFamily="34" charset="0"/>
              </a:rPr>
              <a:t>Combining not just the power of big data but also technology to aid us in making better decisions with processes as well as recruitment. Smart hiring incorporates automation, technology and  the latest analytics to help us make better use of our time, recruiting and long term business strategy. Smarter recruitment and hiring will be driven by integrated smart technology that truly works together driven by the performance of now</a:t>
            </a:r>
            <a:endParaRPr lang="en-US" dirty="0" smtClean="0"/>
          </a:p>
          <a:p>
            <a:pPr marL="285750" indent="-285750">
              <a:buFont typeface="Arial" panose="020B0604020202020204" pitchFamily="34" charset="0"/>
              <a:buChar char="•"/>
            </a:pPr>
            <a:r>
              <a:rPr lang="en-US" b="1" dirty="0" smtClean="0"/>
              <a:t>Mobile</a:t>
            </a:r>
            <a:endParaRPr lang="en-US" b="1" dirty="0"/>
          </a:p>
        </p:txBody>
      </p:sp>
    </p:spTree>
    <p:controls>
      <mc:AlternateContent xmlns:mc="http://schemas.openxmlformats.org/markup-compatibility/2006">
        <mc:Choice xmlns:v="urn:schemas-microsoft-com:vml" Requires="v">
          <p:control spid="1056" name="HTMLText21" r:id="rId2" imgW="1676520" imgH="228600"/>
        </mc:Choice>
        <mc:Fallback>
          <p:control name="HTMLText21" r:id="rId2" imgW="1676520" imgH="228600">
            <p:pic>
              <p:nvPicPr>
                <p:cNvPr id="3" name="HTMLText21"/>
                <p:cNvPicPr preferRelativeResize="0">
                  <a:picLocks noChangeArrowheads="1" noChangeShapeType="1"/>
                </p:cNvPicPr>
                <p:nvPr/>
              </p:nvPicPr>
              <p:blipFill>
                <a:blip r:embed="rId8"/>
                <a:srcRect/>
                <a:stretch>
                  <a:fillRect/>
                </a:stretch>
              </p:blipFill>
              <p:spPr bwMode="auto">
                <a:xfrm>
                  <a:off x="0" y="0"/>
                  <a:ext cx="18288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7" name="HTMLText22" r:id="rId3" imgW="1676520" imgH="228600"/>
        </mc:Choice>
        <mc:Fallback>
          <p:control name="HTMLText22" r:id="rId3" imgW="1676520" imgH="228600">
            <p:pic>
              <p:nvPicPr>
                <p:cNvPr id="4" name="HTMLText22"/>
                <p:cNvPicPr preferRelativeResize="0">
                  <a:picLocks noChangeArrowheads="1" noChangeShapeType="1"/>
                </p:cNvPicPr>
                <p:nvPr/>
              </p:nvPicPr>
              <p:blipFill>
                <a:blip r:embed="rId8"/>
                <a:srcRect/>
                <a:stretch>
                  <a:fillRect/>
                </a:stretch>
              </p:blipFill>
              <p:spPr bwMode="auto">
                <a:xfrm>
                  <a:off x="0" y="0"/>
                  <a:ext cx="18288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8" name="HTMLText23" r:id="rId4" imgW="1676520" imgH="228600"/>
        </mc:Choice>
        <mc:Fallback>
          <p:control name="HTMLText23" r:id="rId4" imgW="1676520" imgH="228600">
            <p:pic>
              <p:nvPicPr>
                <p:cNvPr id="5" name="HTMLText23"/>
                <p:cNvPicPr preferRelativeResize="0">
                  <a:picLocks noChangeArrowheads="1" noChangeShapeType="1"/>
                </p:cNvPicPr>
                <p:nvPr/>
              </p:nvPicPr>
              <p:blipFill>
                <a:blip r:embed="rId8"/>
                <a:srcRect/>
                <a:stretch>
                  <a:fillRect/>
                </a:stretch>
              </p:blipFill>
              <p:spPr bwMode="auto">
                <a:xfrm>
                  <a:off x="0" y="0"/>
                  <a:ext cx="18288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36978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IS IMPORTANT</a:t>
            </a:r>
            <a:endParaRPr lang="en-US" dirty="0"/>
          </a:p>
        </p:txBody>
      </p:sp>
      <p:graphicFrame>
        <p:nvGraphicFramePr>
          <p:cNvPr id="4" name="Diagram 3"/>
          <p:cNvGraphicFramePr/>
          <p:nvPr>
            <p:extLst/>
          </p:nvPr>
        </p:nvGraphicFramePr>
        <p:xfrm>
          <a:off x="1599235"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607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2"/>
          <p:cNvSpPr>
            <a:spLocks noGrp="1"/>
          </p:cNvSpPr>
          <p:nvPr>
            <p:ph idx="1"/>
          </p:nvPr>
        </p:nvSpPr>
        <p:spPr>
          <a:xfrm>
            <a:off x="457200" y="1600200"/>
            <a:ext cx="8229600" cy="4525963"/>
          </a:xfrm>
        </p:spPr>
        <p:txBody>
          <a:bodyPr>
            <a:normAutofit lnSpcReduction="10000"/>
          </a:bodyPr>
          <a:lstStyle/>
          <a:p>
            <a:r>
              <a:rPr lang="en-US" dirty="0" smtClean="0"/>
              <a:t>EEOC </a:t>
            </a:r>
            <a:r>
              <a:rPr lang="en-US" sz="2000" u="sng" dirty="0">
                <a:hlinkClick r:id="rId2"/>
              </a:rPr>
              <a:t>http://www.eeoc.gov//eeoc/newsroom/release/6-17-10a.cfm</a:t>
            </a:r>
            <a:r>
              <a:rPr lang="en-US" sz="2000" dirty="0"/>
              <a:t> </a:t>
            </a:r>
            <a:endParaRPr lang="en-US" sz="2000" dirty="0" smtClean="0"/>
          </a:p>
          <a:p>
            <a:r>
              <a:rPr lang="en-US" dirty="0" smtClean="0"/>
              <a:t>Job Descriptions</a:t>
            </a:r>
          </a:p>
          <a:p>
            <a:pPr lvl="1"/>
            <a:r>
              <a:rPr lang="en-US" dirty="0" smtClean="0"/>
              <a:t>SHRM - </a:t>
            </a:r>
            <a:r>
              <a:rPr lang="en-US" sz="1400" dirty="0" smtClean="0">
                <a:hlinkClick r:id="rId3"/>
              </a:rPr>
              <a:t>http</a:t>
            </a:r>
            <a:r>
              <a:rPr lang="en-US" sz="1400" dirty="0">
                <a:hlinkClick r:id="rId3"/>
              </a:rPr>
              <a:t>://</a:t>
            </a:r>
            <a:r>
              <a:rPr lang="en-US" sz="1400" dirty="0" smtClean="0">
                <a:hlinkClick r:id="rId3"/>
              </a:rPr>
              <a:t>shrm.org/templatestools/samples/jobdescriptions/pages/bytitle.aspx</a:t>
            </a:r>
            <a:endParaRPr lang="en-US" sz="1400" dirty="0" smtClean="0"/>
          </a:p>
          <a:p>
            <a:pPr lvl="1"/>
            <a:r>
              <a:rPr lang="en-US" dirty="0" smtClean="0"/>
              <a:t>O*Net </a:t>
            </a:r>
            <a:r>
              <a:rPr lang="en-US" dirty="0"/>
              <a:t>- </a:t>
            </a:r>
            <a:r>
              <a:rPr lang="en-US" dirty="0">
                <a:hlinkClick r:id="rId4"/>
              </a:rPr>
              <a:t>http://www.onetonline.org</a:t>
            </a:r>
            <a:r>
              <a:rPr lang="en-US" dirty="0" smtClean="0">
                <a:hlinkClick r:id="rId4"/>
              </a:rPr>
              <a:t>/</a:t>
            </a:r>
            <a:r>
              <a:rPr lang="en-US" dirty="0" smtClean="0"/>
              <a:t> </a:t>
            </a:r>
          </a:p>
          <a:p>
            <a:r>
              <a:rPr lang="en-US" dirty="0" smtClean="0"/>
              <a:t>Laws by state</a:t>
            </a:r>
          </a:p>
          <a:p>
            <a:pPr lvl="1"/>
            <a:r>
              <a:rPr lang="en-US" dirty="0"/>
              <a:t>SHRM </a:t>
            </a:r>
            <a:r>
              <a:rPr lang="en-US" dirty="0">
                <a:hlinkClick r:id="rId5"/>
              </a:rPr>
              <a:t>http://</a:t>
            </a:r>
            <a:r>
              <a:rPr lang="en-US" dirty="0" smtClean="0">
                <a:hlinkClick r:id="rId5"/>
              </a:rPr>
              <a:t>apps.shrm.org/statuesregulations/ViewChart.aspx</a:t>
            </a:r>
            <a:r>
              <a:rPr lang="en-US" dirty="0" smtClean="0"/>
              <a:t> </a:t>
            </a:r>
          </a:p>
          <a:p>
            <a:r>
              <a:rPr lang="en-US" dirty="0" smtClean="0"/>
              <a:t>Recruiting Certifications</a:t>
            </a:r>
          </a:p>
          <a:p>
            <a:pPr lvl="1"/>
            <a:r>
              <a:rPr lang="en-US" dirty="0"/>
              <a:t>AIRS </a:t>
            </a:r>
            <a:r>
              <a:rPr lang="en-US" dirty="0">
                <a:hlinkClick r:id="rId6"/>
              </a:rPr>
              <a:t>https://</a:t>
            </a:r>
            <a:r>
              <a:rPr lang="en-US" dirty="0" smtClean="0">
                <a:hlinkClick r:id="rId6"/>
              </a:rPr>
              <a:t>www.airsdirectory.com/mc/training_certification.guid</a:t>
            </a:r>
            <a:r>
              <a:rPr lang="en-US" dirty="0" smtClean="0"/>
              <a:t> </a:t>
            </a:r>
          </a:p>
          <a:p>
            <a:r>
              <a:rPr lang="en-US" dirty="0"/>
              <a:t>Negligent Hire </a:t>
            </a:r>
            <a:r>
              <a:rPr lang="en-US" sz="1800" dirty="0">
                <a:hlinkClick r:id="rId7"/>
              </a:rPr>
              <a:t>http://</a:t>
            </a:r>
            <a:r>
              <a:rPr lang="en-US" sz="1800" dirty="0" smtClean="0">
                <a:hlinkClick r:id="rId7"/>
              </a:rPr>
              <a:t>www.ptresearchinc.com/resources/downloads/Negligent%20Hiring.pdf</a:t>
            </a:r>
            <a:r>
              <a:rPr lang="en-US" sz="1800" dirty="0" smtClean="0"/>
              <a:t> </a:t>
            </a:r>
          </a:p>
          <a:p>
            <a:r>
              <a:rPr lang="en-US" dirty="0"/>
              <a:t>Social Media </a:t>
            </a:r>
            <a:r>
              <a:rPr lang="en-US" sz="1800" dirty="0" smtClean="0">
                <a:hlinkClick r:id="rId8"/>
              </a:rPr>
              <a:t>http</a:t>
            </a:r>
            <a:r>
              <a:rPr lang="en-US" sz="1800" dirty="0">
                <a:hlinkClick r:id="rId8"/>
              </a:rPr>
              <a:t>://</a:t>
            </a:r>
            <a:r>
              <a:rPr lang="en-US" sz="1800" dirty="0" smtClean="0">
                <a:hlinkClick r:id="rId8"/>
              </a:rPr>
              <a:t>www.shrm.org/publications/hrmagazine/editorialcontent/2014/0914/pages/0914-social-media-hiring.aspx</a:t>
            </a:r>
            <a:endParaRPr lang="en-US" sz="1800" dirty="0" smtClean="0"/>
          </a:p>
          <a:p>
            <a:endParaRPr lang="en-US" sz="1800" dirty="0" smtClean="0"/>
          </a:p>
          <a:p>
            <a:pPr marL="457200" lvl="1" indent="0">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315200" cy="3200400"/>
          </a:xfrm>
        </p:spPr>
        <p:txBody>
          <a:bodyPr>
            <a:normAutofit/>
          </a:bodyPr>
          <a:lstStyle/>
          <a:p>
            <a:pPr algn="ctr"/>
            <a:r>
              <a:rPr lang="en-US" dirty="0" smtClean="0"/>
              <a:t/>
            </a:r>
            <a:br>
              <a:rPr lang="en-US" dirty="0" smtClean="0"/>
            </a:br>
            <a:r>
              <a:rPr lang="en-US" dirty="0" smtClean="0"/>
              <a:t>Patty Hickok, SPHR, GPHR, SHRM-SCP</a:t>
            </a:r>
            <a:br>
              <a:rPr lang="en-US" dirty="0" smtClean="0"/>
            </a:br>
            <a:r>
              <a:rPr lang="en-US" dirty="0" smtClean="0">
                <a:hlinkClick r:id="rId2"/>
              </a:rPr>
              <a:t>hickok_p@yahoo.com</a:t>
            </a:r>
            <a:r>
              <a:rPr lang="en-US" dirty="0" smtClean="0"/>
              <a:t>  </a:t>
            </a:r>
            <a:endParaRPr lang="en-US" dirty="0"/>
          </a:p>
        </p:txBody>
      </p:sp>
      <p:sp>
        <p:nvSpPr>
          <p:cNvPr id="6" name="Rectangle 5"/>
          <p:cNvSpPr/>
          <p:nvPr/>
        </p:nvSpPr>
        <p:spPr>
          <a:xfrm>
            <a:off x="2819400" y="914400"/>
            <a:ext cx="3295646"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35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7225" y="762000"/>
            <a:ext cx="7864475" cy="990600"/>
          </a:xfrm>
        </p:spPr>
        <p:txBody>
          <a:bodyPr/>
          <a:lstStyle/>
          <a:p>
            <a:pPr eaLnBrk="1" hangingPunct="1"/>
            <a:r>
              <a:rPr lang="en-US" altLang="en-US" dirty="0" smtClean="0"/>
              <a:t>Recruiting: Definition and Goals</a:t>
            </a:r>
          </a:p>
        </p:txBody>
      </p:sp>
      <p:sp>
        <p:nvSpPr>
          <p:cNvPr id="9219" name="Content Placeholder 2"/>
          <p:cNvSpPr>
            <a:spLocks noGrp="1"/>
          </p:cNvSpPr>
          <p:nvPr>
            <p:ph idx="1"/>
          </p:nvPr>
        </p:nvSpPr>
        <p:spPr>
          <a:xfrm>
            <a:off x="657225" y="1905000"/>
            <a:ext cx="7864475" cy="4191000"/>
          </a:xfrm>
        </p:spPr>
        <p:txBody>
          <a:bodyPr/>
          <a:lstStyle/>
          <a:p>
            <a:pPr marL="457200" lvl="1" indent="0">
              <a:buNone/>
            </a:pPr>
            <a:endParaRPr lang="en-US" altLang="en-US" dirty="0" smtClean="0"/>
          </a:p>
          <a:p>
            <a:pPr eaLnBrk="1" hangingPunct="1"/>
            <a:endParaRPr lang="en-US" altLang="en-US" dirty="0" smtClean="0"/>
          </a:p>
        </p:txBody>
      </p:sp>
      <p:graphicFrame>
        <p:nvGraphicFramePr>
          <p:cNvPr id="4" name="Diagram 3"/>
          <p:cNvGraphicFramePr/>
          <p:nvPr>
            <p:extLst/>
          </p:nvPr>
        </p:nvGraphicFramePr>
        <p:xfrm>
          <a:off x="1599235"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960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Objectives</a:t>
            </a:r>
            <a:endParaRPr lang="en-US" dirty="0"/>
          </a:p>
        </p:txBody>
      </p:sp>
      <p:sp>
        <p:nvSpPr>
          <p:cNvPr id="10" name="TextBox 9"/>
          <p:cNvSpPr txBox="1"/>
          <p:nvPr/>
        </p:nvSpPr>
        <p:spPr>
          <a:xfrm>
            <a:off x="821803" y="1892461"/>
            <a:ext cx="607670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smtClean="0"/>
              <a:t>_________________________________________</a:t>
            </a:r>
            <a:endParaRPr lang="en-US" b="1" dirty="0" smtClean="0"/>
          </a:p>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smtClean="0"/>
              <a:t>_________________________________________</a:t>
            </a:r>
          </a:p>
          <a:p>
            <a:pPr marL="285750" indent="-285750">
              <a:buFont typeface="Arial" panose="020B0604020202020204" pitchFamily="34" charset="0"/>
              <a:buChar char="•"/>
            </a:pPr>
            <a:r>
              <a:rPr lang="en-US" dirty="0"/>
              <a:t>_________________________________________</a:t>
            </a:r>
          </a:p>
        </p:txBody>
      </p:sp>
    </p:spTree>
    <p:extLst>
      <p:ext uri="{BB962C8B-B14F-4D97-AF65-F5344CB8AC3E}">
        <p14:creationId xmlns:p14="http://schemas.microsoft.com/office/powerpoint/2010/main" val="349997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57225" y="762000"/>
            <a:ext cx="7864475" cy="990600"/>
          </a:xfrm>
        </p:spPr>
        <p:txBody>
          <a:bodyPr>
            <a:normAutofit fontScale="90000"/>
          </a:bodyPr>
          <a:lstStyle/>
          <a:p>
            <a:pPr eaLnBrk="1" hangingPunct="1"/>
            <a:r>
              <a:rPr lang="en-US" altLang="en-US" sz="3400" dirty="0" smtClean="0"/>
              <a:t>Job Performance, Selection Criteria, and Predictors</a:t>
            </a:r>
          </a:p>
        </p:txBody>
      </p:sp>
      <p:pic>
        <p:nvPicPr>
          <p:cNvPr id="634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766888"/>
            <a:ext cx="5257800" cy="4710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673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outcomes of good </a:t>
            </a:r>
            <a:r>
              <a:rPr lang="en-US" dirty="0" smtClean="0"/>
              <a:t>recruiting</a:t>
            </a:r>
            <a:endParaRPr lang="en-US" dirty="0"/>
          </a:p>
        </p:txBody>
      </p:sp>
      <p:sp>
        <p:nvSpPr>
          <p:cNvPr id="3" name="Content Placeholder 2"/>
          <p:cNvSpPr>
            <a:spLocks noGrp="1"/>
          </p:cNvSpPr>
          <p:nvPr>
            <p:ph idx="1"/>
          </p:nvPr>
        </p:nvSpPr>
        <p:spPr/>
        <p:txBody>
          <a:bodyPr>
            <a:normAutofit/>
          </a:bodyPr>
          <a:lstStyle/>
          <a:p>
            <a:r>
              <a:rPr lang="en-US" dirty="0" smtClean="0"/>
              <a:t>Hiring the right people</a:t>
            </a:r>
          </a:p>
          <a:p>
            <a:r>
              <a:rPr lang="en-US" dirty="0" smtClean="0"/>
              <a:t>A greater number of qualified applicants</a:t>
            </a:r>
          </a:p>
          <a:p>
            <a:r>
              <a:rPr lang="en-US" dirty="0" smtClean="0"/>
              <a:t>Reputation as an employer of choice</a:t>
            </a:r>
          </a:p>
          <a:p>
            <a:r>
              <a:rPr lang="en-US" dirty="0" smtClean="0"/>
              <a:t>Increased number of referrals of qualified candidates</a:t>
            </a:r>
          </a:p>
          <a:p>
            <a:r>
              <a:rPr lang="en-US" dirty="0" smtClean="0"/>
              <a:t>Lower turnover</a:t>
            </a:r>
          </a:p>
          <a:p>
            <a:r>
              <a:rPr lang="en-US" dirty="0" smtClean="0"/>
              <a:t>Increased number of diverse candidates</a:t>
            </a:r>
          </a:p>
          <a:p>
            <a:r>
              <a:rPr lang="en-US" dirty="0" smtClean="0"/>
              <a:t>Higher job candidate-job offer acceptance rate</a:t>
            </a:r>
          </a:p>
          <a:p>
            <a:r>
              <a:rPr lang="en-US" dirty="0" smtClean="0"/>
              <a:t>Open positions filled more rapidly</a:t>
            </a:r>
            <a:endParaRPr lang="en-US" dirty="0"/>
          </a:p>
        </p:txBody>
      </p:sp>
    </p:spTree>
    <p:extLst>
      <p:ext uri="{BB962C8B-B14F-4D97-AF65-F5344CB8AC3E}">
        <p14:creationId xmlns:p14="http://schemas.microsoft.com/office/powerpoint/2010/main" val="193436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353" y="1400537"/>
            <a:ext cx="7940233" cy="103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2353" y="1600200"/>
            <a:ext cx="7772400" cy="646331"/>
          </a:xfrm>
        </p:spPr>
        <p:txBody>
          <a:bodyPr>
            <a:normAutofit/>
          </a:bodyPr>
          <a:lstStyle/>
          <a:p>
            <a:r>
              <a:rPr lang="en-US" b="1" dirty="0" smtClean="0">
                <a:solidFill>
                  <a:srgbClr val="FFFF00"/>
                </a:solidFill>
              </a:rPr>
              <a:t>DEVELOP A RECRUITMENT STRATEGY</a:t>
            </a:r>
            <a:endParaRPr lang="en-US" b="1" dirty="0">
              <a:solidFill>
                <a:srgbClr val="FFFF00"/>
              </a:solidFill>
            </a:endParaRPr>
          </a:p>
        </p:txBody>
      </p:sp>
    </p:spTree>
    <p:extLst>
      <p:ext uri="{BB962C8B-B14F-4D97-AF65-F5344CB8AC3E}">
        <p14:creationId xmlns:p14="http://schemas.microsoft.com/office/powerpoint/2010/main" val="3920412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plan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presentation (Green Wave design)</Template>
  <TotalTime>2307</TotalTime>
  <Words>2861</Words>
  <Application>Microsoft Office PowerPoint</Application>
  <PresentationFormat>On-screen Show (4:3)</PresentationFormat>
  <Paragraphs>394</Paragraphs>
  <Slides>47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Monotype Sorts</vt:lpstr>
      <vt:lpstr>Trebuchet MS</vt:lpstr>
      <vt:lpstr>Business plan presentation</vt:lpstr>
      <vt:lpstr>Custom Design</vt:lpstr>
      <vt:lpstr>Recruiting, Selection and Placement  Patty Hickok, SPHR, GPHR, SHRM-SCP NHRMA 2015 President</vt:lpstr>
      <vt:lpstr>Non-Discriminatory Considerations</vt:lpstr>
      <vt:lpstr>Agenda</vt:lpstr>
      <vt:lpstr>ESTABLISHING RECRUITMENT OBJECTIVES</vt:lpstr>
      <vt:lpstr>Recruiting: Definition and Goals</vt:lpstr>
      <vt:lpstr>Recruitment Objectives</vt:lpstr>
      <vt:lpstr>Job Performance, Selection Criteria, and Predictors</vt:lpstr>
      <vt:lpstr>Positive outcomes of good recruiting</vt:lpstr>
      <vt:lpstr>DEVELOP A RECRUITMENT STRATEGY</vt:lpstr>
      <vt:lpstr>Recruitment Strategy</vt:lpstr>
      <vt:lpstr>Key Questions</vt:lpstr>
      <vt:lpstr>Considerations</vt:lpstr>
      <vt:lpstr>CARRY OUT THE RECRUITMENT STRATEGY</vt:lpstr>
      <vt:lpstr>STEP 1 | DEFINE THE JOB &amp; CANDIDATE</vt:lpstr>
      <vt:lpstr>STEP 2 | JOB POSTING &amp; APPLICATION PROCESS</vt:lpstr>
      <vt:lpstr>STEP 3 | SOURCING</vt:lpstr>
      <vt:lpstr>STEP 4 | SCREENING</vt:lpstr>
      <vt:lpstr>STEP 5 | SHARE WITH HIRING MANAGER</vt:lpstr>
      <vt:lpstr>STEP 6 | INTERVIEW</vt:lpstr>
      <vt:lpstr>Types of Interviews</vt:lpstr>
      <vt:lpstr>Interview Biases</vt:lpstr>
      <vt:lpstr>STEP 7 | PREEMPLOYMENT TESTS</vt:lpstr>
      <vt:lpstr>Ability Tests</vt:lpstr>
      <vt:lpstr>STEP 8 | SELECTION</vt:lpstr>
      <vt:lpstr>DIVERSITY CONSIDERATIONS</vt:lpstr>
      <vt:lpstr>Social Media Policies</vt:lpstr>
      <vt:lpstr>Social Media Use </vt:lpstr>
      <vt:lpstr>If you are going to do it</vt:lpstr>
      <vt:lpstr>STEP 9 | REFERENCES</vt:lpstr>
      <vt:lpstr>STEP 10 | CONTINGENT JOB OFFER</vt:lpstr>
      <vt:lpstr>STEP 11 | PRE-EMPLOYMENT</vt:lpstr>
      <vt:lpstr>Legal Constraints on Background Investigations</vt:lpstr>
      <vt:lpstr>Reasons for Previous Employment Checks</vt:lpstr>
      <vt:lpstr>NEGLIGENCE</vt:lpstr>
      <vt:lpstr>EXAMPLES OF NEGLIGENT HIRE</vt:lpstr>
      <vt:lpstr>STEP 12 |DISPOSITIONING CANDIDATES </vt:lpstr>
      <vt:lpstr>NOTIFYING CANDIDATES</vt:lpstr>
      <vt:lpstr>STEP 13 | ONBOARDING</vt:lpstr>
      <vt:lpstr>STEP 14 | FIRST DAY ON THE JOB</vt:lpstr>
      <vt:lpstr>MEASURE AND EVALUATE RECRUITMENT RESULTS</vt:lpstr>
      <vt:lpstr>MEASURING RECRUITING</vt:lpstr>
      <vt:lpstr>FORMULAS</vt:lpstr>
      <vt:lpstr>Possible Changes from Evaluating Recruiting</vt:lpstr>
      <vt:lpstr>Current Trends</vt:lpstr>
      <vt:lpstr>RECRUITING IS IMPORTANT</vt:lpstr>
      <vt:lpstr>Resources</vt:lpstr>
      <vt:lpstr> Patty Hickok, SPHR, GPHR, SHRM-SCP hickok_p@yahoo.com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NHRMA Advantage</dc:title>
  <dc:creator>Patty Hickok</dc:creator>
  <cp:keywords/>
  <cp:lastModifiedBy>Patty Hickok</cp:lastModifiedBy>
  <cp:revision>51</cp:revision>
  <cp:lastPrinted>2014-12-27T02:40:45Z</cp:lastPrinted>
  <dcterms:created xsi:type="dcterms:W3CDTF">2014-12-22T02:24:32Z</dcterms:created>
  <dcterms:modified xsi:type="dcterms:W3CDTF">2015-01-24T17:30:16Z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ies>
</file>