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6" autoAdjust="0"/>
  </p:normalViewPr>
  <p:slideViewPr>
    <p:cSldViewPr showGuides="1">
      <p:cViewPr>
        <p:scale>
          <a:sx n="72" d="100"/>
          <a:sy n="72" d="100"/>
        </p:scale>
        <p:origin x="-1560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3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6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40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9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1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00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2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7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1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1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3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B3E47-AA20-4DDA-AA65-152F4B657CF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55F58-4D1D-4119-946A-2D551830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6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1226798"/>
            <a:chOff x="-17172" y="0"/>
            <a:chExt cx="15561972" cy="2047741"/>
          </a:xfrm>
        </p:grpSpPr>
        <p:pic>
          <p:nvPicPr>
            <p:cNvPr id="8" name="Picture 2" descr="http://www.customjewelryinfo.com/wp-content/uploads/2009/07/glasurer-one-2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47" t="31265" r="5125" b="41571"/>
            <a:stretch/>
          </p:blipFill>
          <p:spPr bwMode="auto">
            <a:xfrm>
              <a:off x="-17172" y="0"/>
              <a:ext cx="15561972" cy="2047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-17172" y="2047741"/>
              <a:ext cx="15561972" cy="0"/>
            </a:xfrm>
            <a:prstGeom prst="line">
              <a:avLst/>
            </a:prstGeom>
            <a:ln w="120650">
              <a:gradFill>
                <a:gsLst>
                  <a:gs pos="0">
                    <a:srgbClr val="F7941E"/>
                  </a:gs>
                  <a:gs pos="30000">
                    <a:srgbClr val="FF7A00"/>
                  </a:gs>
                  <a:gs pos="62000">
                    <a:srgbClr val="FFC000"/>
                  </a:gs>
                  <a:gs pos="100000">
                    <a:srgbClr val="FFFF00"/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-20782" y="1254807"/>
            <a:ext cx="9164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Helvetica" pitchFamily="34" charset="0"/>
              </a:rPr>
              <a:t>Thank </a:t>
            </a:r>
            <a:r>
              <a:rPr lang="en-US" sz="2800" b="1" dirty="0" smtClean="0">
                <a:latin typeface="Helvetica" pitchFamily="34" charset="0"/>
              </a:rPr>
              <a:t>You</a:t>
            </a:r>
          </a:p>
          <a:p>
            <a:pPr algn="ctr"/>
            <a:r>
              <a:rPr lang="en-US" sz="2800" b="1" dirty="0" smtClean="0">
                <a:latin typeface="Helvetica" pitchFamily="34" charset="0"/>
              </a:rPr>
              <a:t> </a:t>
            </a:r>
            <a:r>
              <a:rPr lang="en-US" sz="2800" b="1" dirty="0" smtClean="0">
                <a:latin typeface="Helvetica" pitchFamily="34" charset="0"/>
              </a:rPr>
              <a:t>NHRMA 2012 Conference Sponsors</a:t>
            </a:r>
            <a:endParaRPr lang="en-US" sz="8800" b="1" dirty="0">
              <a:latin typeface="Helvetic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393231"/>
            <a:ext cx="4572000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</a:rPr>
              <a:t>SILVER LEVEL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 pitchFamily="34" charset="0"/>
            </a:endParaRPr>
          </a:p>
        </p:txBody>
      </p:sp>
      <p:pic>
        <p:nvPicPr>
          <p:cNvPr id="13" name="Picture 3" descr="C:\Users\brianna.flink\Desktop\AlliantLogo EB Tag 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36" y="3073400"/>
            <a:ext cx="2216727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brianna.flink\Desktop\TabBind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34319"/>
            <a:ext cx="1025084" cy="9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3949" y="4050268"/>
            <a:ext cx="915103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</a:rPr>
              <a:t>BRONZE LEVEL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20782" y="5498068"/>
            <a:ext cx="916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</a:rPr>
              <a:t>PEWTER LEVEL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567535"/>
            <a:ext cx="917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" pitchFamily="34" charset="0"/>
              </a:rPr>
              <a:t>HR Certification Institute</a:t>
            </a:r>
            <a:endParaRPr lang="en-US" sz="2400" dirty="0">
              <a:latin typeface="Helvetic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606116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" pitchFamily="34" charset="0"/>
              </a:rPr>
              <a:t>Credit Union 1		Kibble &amp; Prentice / USI		Lane Powell PC</a:t>
            </a:r>
            <a:endParaRPr lang="en-US" dirty="0">
              <a:latin typeface="Helvetic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3400" y="2394395"/>
            <a:ext cx="4582391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</a:rPr>
              <a:t>SILVER LEVEL – IN KIND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Helvetica" pitchFamily="34" charset="0"/>
            </a:endParaRPr>
          </a:p>
        </p:txBody>
      </p:sp>
      <p:pic>
        <p:nvPicPr>
          <p:cNvPr id="22" name="Picture 21" descr="Z:\Shared\AAA CONFERENCES\NHRMA\NHRMA 2012 Alaska\Publicity\Logos-Artwork\FINAL\NHRMA_Logo_CMYK_FINAL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16"/>
          <a:stretch/>
        </p:blipFill>
        <p:spPr bwMode="auto">
          <a:xfrm>
            <a:off x="6156009" y="65001"/>
            <a:ext cx="2606992" cy="107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37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Brianna Flink</dc:creator>
  <cp:lastModifiedBy>Renee</cp:lastModifiedBy>
  <cp:revision>8</cp:revision>
  <dcterms:created xsi:type="dcterms:W3CDTF">2012-09-27T20:49:25Z</dcterms:created>
  <dcterms:modified xsi:type="dcterms:W3CDTF">2012-09-30T21:17:00Z</dcterms:modified>
</cp:coreProperties>
</file>