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4" d="100"/>
          <a:sy n="94" d="100"/>
        </p:scale>
        <p:origin x="-88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EF78E-2E53-4DEB-92F4-2DEFA2FE5F54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438E1-AC6A-49D9-B584-09AC15CF8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57200"/>
            <a:ext cx="91440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2590800"/>
            <a:ext cx="8534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 pitchFamily="34" charset="0"/>
                <a:cs typeface="Arial" pitchFamily="34" charset="0"/>
              </a:rPr>
              <a:t>Distinguished Member </a:t>
            </a:r>
          </a:p>
          <a:p>
            <a:pPr algn="ctr"/>
            <a:r>
              <a:rPr lang="en-US" sz="4400" b="1" dirty="0" smtClean="0">
                <a:latin typeface="Arial" pitchFamily="34" charset="0"/>
                <a:cs typeface="Arial" pitchFamily="34" charset="0"/>
              </a:rPr>
              <a:t>Award Winner:</a:t>
            </a:r>
          </a:p>
          <a:p>
            <a:pPr algn="ctr"/>
            <a:r>
              <a:rPr lang="en-US" sz="4400" b="1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6" name="Picture 2" descr="P:\AAA CONFERENCES\NHRMA\NHRMA General\Logos\NHRMA_SHRM logos\color\logo-nhr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1443110" cy="1276350"/>
          </a:xfrm>
          <a:prstGeom prst="rect">
            <a:avLst/>
          </a:prstGeom>
          <a:noFill/>
        </p:spPr>
      </p:pic>
      <p:pic>
        <p:nvPicPr>
          <p:cNvPr id="1027" name="Picture 3" descr="P:\AAA CONFERENCES\NHRMA\NHRMA General\Logos\NHRMA_SHRM logos\color\logo-shr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685800"/>
            <a:ext cx="1790700" cy="125349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56333" y="4925943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Rick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Howell</a:t>
            </a:r>
          </a:p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SPHR, GPHR, </a:t>
            </a:r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CCP</a:t>
            </a:r>
            <a:endParaRPr lang="en-US" sz="3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3" b="5795"/>
          <a:stretch/>
        </p:blipFill>
        <p:spPr bwMode="auto">
          <a:xfrm>
            <a:off x="2438400" y="4139013"/>
            <a:ext cx="1860550" cy="2375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Brianna Flink</dc:creator>
  <cp:lastModifiedBy>Renee</cp:lastModifiedBy>
  <cp:revision>7</cp:revision>
  <dcterms:created xsi:type="dcterms:W3CDTF">2011-09-22T23:24:15Z</dcterms:created>
  <dcterms:modified xsi:type="dcterms:W3CDTF">2012-09-30T21:12:53Z</dcterms:modified>
</cp:coreProperties>
</file>