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1650" y="1050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0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25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02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2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22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5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70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49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82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3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5D1D1-B974-4DF9-91E9-FB77B507C36B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58536-04B0-4C03-87EC-71A048DF7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62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365" y="174171"/>
            <a:ext cx="11841949" cy="6531429"/>
          </a:xfrm>
          <a:prstGeom prst="rect">
            <a:avLst/>
          </a:prstGeom>
          <a:noFill/>
          <a:ln w="127000" cmpd="tri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4712" y="2281100"/>
            <a:ext cx="7899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rial Narrow" panose="020B0606020202030204" pitchFamily="34" charset="0"/>
              </a:rPr>
              <a:t>2015 Student Case Competition Winner</a:t>
            </a:r>
            <a:endParaRPr lang="en-US" sz="3600" b="1" dirty="0"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546" y="373566"/>
            <a:ext cx="1423307" cy="13363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18966" y="1909288"/>
            <a:ext cx="6139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33</a:t>
            </a:r>
            <a:r>
              <a:rPr lang="en-US" sz="2000" b="1" baseline="30000" dirty="0" smtClean="0">
                <a:latin typeface="Arial Narrow" panose="020B0606020202030204" pitchFamily="34" charset="0"/>
              </a:rPr>
              <a:t>rd</a:t>
            </a:r>
            <a:r>
              <a:rPr lang="en-US" sz="2000" b="1" dirty="0" smtClean="0">
                <a:latin typeface="Arial Narrow" panose="020B0606020202030204" pitchFamily="34" charset="0"/>
              </a:rPr>
              <a:t> Annual NHRMA Student Case Competition</a:t>
            </a:r>
            <a:endParaRPr lang="en-US" sz="2000" b="1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1485" y="2865301"/>
            <a:ext cx="2569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 Narrow" panose="020B0606020202030204" pitchFamily="34" charset="0"/>
              </a:rPr>
              <a:t>a</a:t>
            </a:r>
            <a:r>
              <a:rPr lang="en-US" b="1" dirty="0" smtClean="0">
                <a:latin typeface="Arial Narrow" panose="020B0606020202030204" pitchFamily="34" charset="0"/>
              </a:rPr>
              <a:t>warded to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4026" y="3172420"/>
            <a:ext cx="7257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Impact" panose="020B0806030902050204" pitchFamily="34" charset="0"/>
              </a:rPr>
              <a:t>JODY SUSKIN</a:t>
            </a:r>
            <a:endParaRPr lang="en-US" sz="7200" dirty="0">
              <a:latin typeface="Impact" panose="020B080603090205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629400" y="5715000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57942" y="5747765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Ophelia Yan, MBA, SPHR, GPHR, SHRM-SCP</a:t>
            </a:r>
          </a:p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NHRMA College Relations Director</a:t>
            </a:r>
            <a:endParaRPr lang="en-US" sz="1600" dirty="0">
              <a:latin typeface="Lucida Bright" panose="020406020505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57942" y="5715000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29400" y="5747764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Dianna Gould, </a:t>
            </a:r>
            <a:r>
              <a:rPr lang="en-US" sz="1600" dirty="0" smtClean="0">
                <a:latin typeface="Lucida Bright" panose="02040602050505020304" pitchFamily="18" charset="0"/>
              </a:rPr>
              <a:t>SHRM-SCP, </a:t>
            </a:r>
            <a:r>
              <a:rPr lang="en-US" sz="1600" dirty="0" smtClean="0">
                <a:latin typeface="Lucida Bright" panose="02040602050505020304" pitchFamily="18" charset="0"/>
              </a:rPr>
              <a:t>CAE</a:t>
            </a:r>
          </a:p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Pacific West Region Field Services Director</a:t>
            </a:r>
          </a:p>
          <a:p>
            <a:pPr algn="ctr"/>
            <a:endParaRPr lang="en-US" sz="1600" dirty="0">
              <a:latin typeface="Lucida Bright" panose="020406020505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47024" y="4845344"/>
            <a:ext cx="2670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Lucida Bright" panose="02040602050505020304" pitchFamily="18" charset="0"/>
              </a:rPr>
              <a:t>April 18, 2015</a:t>
            </a:r>
            <a:endParaRPr lang="en-US" sz="1600" i="1" dirty="0">
              <a:latin typeface="Lucida Bright" panose="02040602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57711" y="4281477"/>
            <a:ext cx="5849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 panose="020B0606020202030204" pitchFamily="34" charset="0"/>
              </a:rPr>
              <a:t>Lake Washington Institute of Technology</a:t>
            </a:r>
            <a:endParaRPr lang="en-US" sz="2400" b="1" dirty="0">
              <a:latin typeface="Arial Narrow" panose="020B0606020202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759" y="566893"/>
            <a:ext cx="1635453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91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365" y="174171"/>
            <a:ext cx="11841949" cy="6531429"/>
          </a:xfrm>
          <a:prstGeom prst="rect">
            <a:avLst/>
          </a:prstGeom>
          <a:noFill/>
          <a:ln w="127000" cmpd="tri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4712" y="2281100"/>
            <a:ext cx="7899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rial Narrow" panose="020B0606020202030204" pitchFamily="34" charset="0"/>
              </a:rPr>
              <a:t>2015 Student Case Competition Winner</a:t>
            </a:r>
            <a:endParaRPr lang="en-US" sz="3600" b="1" dirty="0"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546" y="373566"/>
            <a:ext cx="1423307" cy="13363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18966" y="1909288"/>
            <a:ext cx="6139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33</a:t>
            </a:r>
            <a:r>
              <a:rPr lang="en-US" sz="2000" b="1" baseline="30000" dirty="0" smtClean="0">
                <a:latin typeface="Arial Narrow" panose="020B0606020202030204" pitchFamily="34" charset="0"/>
              </a:rPr>
              <a:t>rd</a:t>
            </a:r>
            <a:r>
              <a:rPr lang="en-US" sz="2000" b="1" dirty="0" smtClean="0">
                <a:latin typeface="Arial Narrow" panose="020B0606020202030204" pitchFamily="34" charset="0"/>
              </a:rPr>
              <a:t> Annual NHRMA Student Case Competition</a:t>
            </a:r>
            <a:endParaRPr lang="en-US" sz="2000" b="1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1485" y="2865301"/>
            <a:ext cx="2569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 Narrow" panose="020B0606020202030204" pitchFamily="34" charset="0"/>
              </a:rPr>
              <a:t>a</a:t>
            </a:r>
            <a:r>
              <a:rPr lang="en-US" b="1" dirty="0" smtClean="0">
                <a:latin typeface="Arial Narrow" panose="020B0606020202030204" pitchFamily="34" charset="0"/>
              </a:rPr>
              <a:t>warded to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4026" y="3172420"/>
            <a:ext cx="7257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Impact" panose="020B0806030902050204" pitchFamily="34" charset="0"/>
              </a:rPr>
              <a:t>ADRIENNE GENT</a:t>
            </a:r>
            <a:endParaRPr lang="en-US" sz="7200" dirty="0">
              <a:latin typeface="Impact" panose="020B080603090205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629400" y="5715000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57942" y="5747765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Ophelia Yan, MBA, SPHR, GPHR, SHRM-SCP</a:t>
            </a:r>
          </a:p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NHRMA College Relations Director</a:t>
            </a:r>
            <a:endParaRPr lang="en-US" sz="1600" dirty="0">
              <a:latin typeface="Lucida Bright" panose="020406020505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57942" y="5715000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29400" y="5747764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Dianna Gould, </a:t>
            </a:r>
            <a:r>
              <a:rPr lang="en-US" sz="1600" dirty="0" smtClean="0">
                <a:latin typeface="Lucida Bright" panose="02040602050505020304" pitchFamily="18" charset="0"/>
              </a:rPr>
              <a:t>SHRM-SCP, </a:t>
            </a:r>
            <a:r>
              <a:rPr lang="en-US" sz="1600" dirty="0" smtClean="0">
                <a:latin typeface="Lucida Bright" panose="02040602050505020304" pitchFamily="18" charset="0"/>
              </a:rPr>
              <a:t>CAE</a:t>
            </a:r>
          </a:p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Pacific West Region Field Services Director</a:t>
            </a:r>
          </a:p>
          <a:p>
            <a:pPr algn="ctr"/>
            <a:endParaRPr lang="en-US" sz="1600" dirty="0">
              <a:latin typeface="Lucida Bright" panose="020406020505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47024" y="4845344"/>
            <a:ext cx="2670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Lucida Bright" panose="02040602050505020304" pitchFamily="18" charset="0"/>
              </a:rPr>
              <a:t>April 18, 2015</a:t>
            </a:r>
            <a:endParaRPr lang="en-US" sz="1600" i="1" dirty="0">
              <a:latin typeface="Lucida Bright" panose="02040602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57711" y="4281477"/>
            <a:ext cx="5849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 panose="020B0606020202030204" pitchFamily="34" charset="0"/>
              </a:rPr>
              <a:t>Lake Washington Institute of Technology</a:t>
            </a:r>
            <a:endParaRPr lang="en-US" sz="2400" b="1" dirty="0">
              <a:latin typeface="Arial Narrow" panose="020B0606020202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759" y="566893"/>
            <a:ext cx="1635453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1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365" y="174171"/>
            <a:ext cx="11841949" cy="6531429"/>
          </a:xfrm>
          <a:prstGeom prst="rect">
            <a:avLst/>
          </a:prstGeom>
          <a:noFill/>
          <a:ln w="127000" cmpd="tri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4712" y="2281100"/>
            <a:ext cx="7899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rial Narrow" panose="020B0606020202030204" pitchFamily="34" charset="0"/>
              </a:rPr>
              <a:t>2015 Student Case Competition Winner</a:t>
            </a:r>
            <a:endParaRPr lang="en-US" sz="3600" b="1" dirty="0"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546" y="373566"/>
            <a:ext cx="1423307" cy="13363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18966" y="1909288"/>
            <a:ext cx="6139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33</a:t>
            </a:r>
            <a:r>
              <a:rPr lang="en-US" sz="2000" b="1" baseline="30000" dirty="0" smtClean="0">
                <a:latin typeface="Arial Narrow" panose="020B0606020202030204" pitchFamily="34" charset="0"/>
              </a:rPr>
              <a:t>rd</a:t>
            </a:r>
            <a:r>
              <a:rPr lang="en-US" sz="2000" b="1" dirty="0" smtClean="0">
                <a:latin typeface="Arial Narrow" panose="020B0606020202030204" pitchFamily="34" charset="0"/>
              </a:rPr>
              <a:t> Annual NHRMA Student Case Competition</a:t>
            </a:r>
            <a:endParaRPr lang="en-US" sz="2000" b="1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1485" y="2865301"/>
            <a:ext cx="2569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 Narrow" panose="020B0606020202030204" pitchFamily="34" charset="0"/>
              </a:rPr>
              <a:t>a</a:t>
            </a:r>
            <a:r>
              <a:rPr lang="en-US" b="1" dirty="0" smtClean="0">
                <a:latin typeface="Arial Narrow" panose="020B0606020202030204" pitchFamily="34" charset="0"/>
              </a:rPr>
              <a:t>warded to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4026" y="3172420"/>
            <a:ext cx="7257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Impact" panose="020B0806030902050204" pitchFamily="34" charset="0"/>
              </a:rPr>
              <a:t>HEATHER HORTIE</a:t>
            </a:r>
            <a:endParaRPr lang="en-US" sz="7200" dirty="0">
              <a:latin typeface="Impact" panose="020B080603090205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629400" y="5715000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57942" y="5747765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Ophelia Yan, MBA, SPHR, GPHR, SHRM-SCP</a:t>
            </a:r>
          </a:p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NHRMA College Relations Director</a:t>
            </a:r>
            <a:endParaRPr lang="en-US" sz="1600" dirty="0">
              <a:latin typeface="Lucida Bright" panose="020406020505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57942" y="5715000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29400" y="5747764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Dianna Gould, </a:t>
            </a:r>
            <a:r>
              <a:rPr lang="en-US" sz="1600" dirty="0" smtClean="0">
                <a:latin typeface="Lucida Bright" panose="02040602050505020304" pitchFamily="18" charset="0"/>
              </a:rPr>
              <a:t>SHRM-SCP, </a:t>
            </a:r>
            <a:r>
              <a:rPr lang="en-US" sz="1600" dirty="0" smtClean="0">
                <a:latin typeface="Lucida Bright" panose="02040602050505020304" pitchFamily="18" charset="0"/>
              </a:rPr>
              <a:t>CAE</a:t>
            </a:r>
          </a:p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Pacific West Region Field Services Director</a:t>
            </a:r>
          </a:p>
          <a:p>
            <a:pPr algn="ctr"/>
            <a:endParaRPr lang="en-US" sz="1600" dirty="0">
              <a:latin typeface="Lucida Bright" panose="020406020505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47024" y="4845344"/>
            <a:ext cx="2670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Lucida Bright" panose="02040602050505020304" pitchFamily="18" charset="0"/>
              </a:rPr>
              <a:t>April 18, 2015</a:t>
            </a:r>
            <a:endParaRPr lang="en-US" sz="1600" i="1" dirty="0">
              <a:latin typeface="Lucida Bright" panose="02040602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57711" y="4281477"/>
            <a:ext cx="5849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 panose="020B0606020202030204" pitchFamily="34" charset="0"/>
              </a:rPr>
              <a:t>Lake Washington Institute of Technology</a:t>
            </a:r>
            <a:endParaRPr lang="en-US" sz="2400" b="1" dirty="0">
              <a:latin typeface="Arial Narrow" panose="020B0606020202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759" y="566893"/>
            <a:ext cx="1635453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03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365" y="174171"/>
            <a:ext cx="11841949" cy="6531429"/>
          </a:xfrm>
          <a:prstGeom prst="rect">
            <a:avLst/>
          </a:prstGeom>
          <a:noFill/>
          <a:ln w="127000" cmpd="tri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4712" y="2281100"/>
            <a:ext cx="7899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rial Narrow" panose="020B0606020202030204" pitchFamily="34" charset="0"/>
              </a:rPr>
              <a:t>2015 Student Case Competition Winner</a:t>
            </a:r>
            <a:endParaRPr lang="en-US" sz="3600" b="1" dirty="0"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546" y="373566"/>
            <a:ext cx="1423307" cy="13363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18966" y="1909288"/>
            <a:ext cx="6139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33</a:t>
            </a:r>
            <a:r>
              <a:rPr lang="en-US" sz="2000" b="1" baseline="30000" dirty="0" smtClean="0">
                <a:latin typeface="Arial Narrow" panose="020B0606020202030204" pitchFamily="34" charset="0"/>
              </a:rPr>
              <a:t>rd</a:t>
            </a:r>
            <a:r>
              <a:rPr lang="en-US" sz="2000" b="1" dirty="0" smtClean="0">
                <a:latin typeface="Arial Narrow" panose="020B0606020202030204" pitchFamily="34" charset="0"/>
              </a:rPr>
              <a:t> Annual NHRMA Student Case Competition</a:t>
            </a:r>
            <a:endParaRPr lang="en-US" sz="2000" b="1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1485" y="2865301"/>
            <a:ext cx="2569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 Narrow" panose="020B0606020202030204" pitchFamily="34" charset="0"/>
              </a:rPr>
              <a:t>a</a:t>
            </a:r>
            <a:r>
              <a:rPr lang="en-US" b="1" dirty="0" smtClean="0">
                <a:latin typeface="Arial Narrow" panose="020B0606020202030204" pitchFamily="34" charset="0"/>
              </a:rPr>
              <a:t>warded to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4026" y="3172420"/>
            <a:ext cx="7257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smtClean="0">
                <a:latin typeface="Impact" panose="020B0806030902050204" pitchFamily="34" charset="0"/>
              </a:rPr>
              <a:t>ROBIN PETERSON</a:t>
            </a:r>
            <a:endParaRPr lang="en-US" sz="7200" dirty="0">
              <a:latin typeface="Impact" panose="020B080603090205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629400" y="5715000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57942" y="5747765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Ophelia Yan, MBA, SPHR, GPHR, SHRM-SCP</a:t>
            </a:r>
          </a:p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NHRMA College Relations Director</a:t>
            </a:r>
            <a:endParaRPr lang="en-US" sz="1600" dirty="0">
              <a:latin typeface="Lucida Bright" panose="020406020505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57942" y="5715000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29400" y="5747764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Dianna Gould, </a:t>
            </a:r>
            <a:r>
              <a:rPr lang="en-US" sz="1600" dirty="0" smtClean="0">
                <a:latin typeface="Lucida Bright" panose="02040602050505020304" pitchFamily="18" charset="0"/>
              </a:rPr>
              <a:t>SHRM-SCP, </a:t>
            </a:r>
            <a:r>
              <a:rPr lang="en-US" sz="1600" dirty="0" smtClean="0">
                <a:latin typeface="Lucida Bright" panose="02040602050505020304" pitchFamily="18" charset="0"/>
              </a:rPr>
              <a:t>CAE</a:t>
            </a:r>
          </a:p>
          <a:p>
            <a:pPr algn="ctr"/>
            <a:r>
              <a:rPr lang="en-US" sz="1600" dirty="0" smtClean="0">
                <a:latin typeface="Lucida Bright" panose="02040602050505020304" pitchFamily="18" charset="0"/>
              </a:rPr>
              <a:t>Pacific West Region Field Services Director</a:t>
            </a:r>
          </a:p>
          <a:p>
            <a:pPr algn="ctr"/>
            <a:endParaRPr lang="en-US" sz="1600" dirty="0">
              <a:latin typeface="Lucida Bright" panose="020406020505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47024" y="4845344"/>
            <a:ext cx="2670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Lucida Bright" panose="02040602050505020304" pitchFamily="18" charset="0"/>
              </a:rPr>
              <a:t>April 18, 2015</a:t>
            </a:r>
            <a:endParaRPr lang="en-US" sz="1600" i="1" dirty="0">
              <a:latin typeface="Lucida Bright" panose="020406020505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57711" y="4281477"/>
            <a:ext cx="5849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 panose="020B0606020202030204" pitchFamily="34" charset="0"/>
              </a:rPr>
              <a:t>Lake Washington Institute of Technology</a:t>
            </a:r>
            <a:endParaRPr lang="en-US" sz="2400" b="1" dirty="0">
              <a:latin typeface="Arial Narrow" panose="020B0606020202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759" y="566893"/>
            <a:ext cx="1635453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57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200</Words>
  <Application>Microsoft Office PowerPoint</Application>
  <PresentationFormat>Widescreen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Impact</vt:lpstr>
      <vt:lpstr>Lucida Bright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Ophelia Y.</dc:creator>
  <cp:lastModifiedBy>Ophelia Y.</cp:lastModifiedBy>
  <cp:revision>8</cp:revision>
  <dcterms:created xsi:type="dcterms:W3CDTF">2015-04-18T17:28:49Z</dcterms:created>
  <dcterms:modified xsi:type="dcterms:W3CDTF">2015-04-18T18:45:31Z</dcterms:modified>
</cp:coreProperties>
</file>